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88" r:id="rId2"/>
    <p:sldId id="289" r:id="rId3"/>
    <p:sldId id="292" r:id="rId4"/>
    <p:sldId id="294" r:id="rId5"/>
    <p:sldId id="293" r:id="rId6"/>
    <p:sldId id="297" r:id="rId7"/>
    <p:sldId id="29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F34A55-1DE4-4503-84FD-52A9738A4148}" type="datetimeFigureOut">
              <a:rPr lang="en-US" smtClean="0"/>
              <a:t>4/9/2024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EC45D-EEE7-4091-B03F-EC3D3A6B710F}" type="slidenum">
              <a:rPr lang="en-US" smtClean="0"/>
              <a:t>‹#›</a:t>
            </a:fld>
            <a:endParaRPr lang="en-US"/>
          </a:p>
        </p:txBody>
      </p:sp>
    </p:spTree>
    <p:extLst>
      <p:ext uri="{BB962C8B-B14F-4D97-AF65-F5344CB8AC3E}">
        <p14:creationId xmlns:p14="http://schemas.microsoft.com/office/powerpoint/2010/main" val="1047228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0894ED-7556-4D99-8EA6-E2AD393258C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3191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sv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C423D67-569A-4C28-9369-D99189711D38}"/>
              </a:ext>
            </a:extLst>
          </p:cNvPr>
          <p:cNvSpPr/>
          <p:nvPr userDrawn="1"/>
        </p:nvSpPr>
        <p:spPr>
          <a:xfrm>
            <a:off x="0" y="6419850"/>
            <a:ext cx="12192000" cy="42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descr="Diagram, engineering drawing&#10;&#10;Description automatically generated">
            <a:extLst>
              <a:ext uri="{FF2B5EF4-FFF2-40B4-BE49-F238E27FC236}">
                <a16:creationId xmlns:a16="http://schemas.microsoft.com/office/drawing/2014/main" id="{C93BA2A2-AF54-47D5-9886-63D43C65C0A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02971" y="12396"/>
            <a:ext cx="10189029" cy="6833207"/>
          </a:xfrm>
          <a:prstGeom prst="rect">
            <a:avLst/>
          </a:prstGeom>
        </p:spPr>
      </p:pic>
      <p:sp>
        <p:nvSpPr>
          <p:cNvPr id="23" name="Rectangle 22">
            <a:extLst>
              <a:ext uri="{FF2B5EF4-FFF2-40B4-BE49-F238E27FC236}">
                <a16:creationId xmlns:a16="http://schemas.microsoft.com/office/drawing/2014/main" id="{83107A8D-4123-40B1-8DB7-51BD7D309009}"/>
              </a:ext>
            </a:extLst>
          </p:cNvPr>
          <p:cNvSpPr/>
          <p:nvPr userDrawn="1"/>
        </p:nvSpPr>
        <p:spPr>
          <a:xfrm rot="16200000">
            <a:off x="3600220" y="-1733785"/>
            <a:ext cx="6857997" cy="10325562"/>
          </a:xfrm>
          <a:prstGeom prst="rect">
            <a:avLst/>
          </a:prstGeom>
          <a:gradFill>
            <a:gsLst>
              <a:gs pos="100000">
                <a:schemeClr val="bg1">
                  <a:alpha val="0"/>
                </a:schemeClr>
              </a:gs>
              <a:gs pos="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text, sign, clipart&#10;&#10;Description automatically generated">
            <a:extLst>
              <a:ext uri="{FF2B5EF4-FFF2-40B4-BE49-F238E27FC236}">
                <a16:creationId xmlns:a16="http://schemas.microsoft.com/office/drawing/2014/main" id="{E2A40C28-1A08-4752-B7D3-090C264829E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8320" y="2460457"/>
            <a:ext cx="1312057" cy="916253"/>
          </a:xfrm>
          <a:prstGeom prst="rect">
            <a:avLst/>
          </a:prstGeom>
        </p:spPr>
      </p:pic>
      <p:cxnSp>
        <p:nvCxnSpPr>
          <p:cNvPr id="11" name="Straight Connector 10">
            <a:extLst>
              <a:ext uri="{FF2B5EF4-FFF2-40B4-BE49-F238E27FC236}">
                <a16:creationId xmlns:a16="http://schemas.microsoft.com/office/drawing/2014/main" id="{E3D93EB2-0FC1-4EFD-8701-D81CD4C0358D}"/>
              </a:ext>
            </a:extLst>
          </p:cNvPr>
          <p:cNvCxnSpPr>
            <a:cxnSpLocks/>
          </p:cNvCxnSpPr>
          <p:nvPr userDrawn="1"/>
        </p:nvCxnSpPr>
        <p:spPr>
          <a:xfrm>
            <a:off x="2409375" y="3357254"/>
            <a:ext cx="92397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ext Placeholder 14">
            <a:extLst>
              <a:ext uri="{FF2B5EF4-FFF2-40B4-BE49-F238E27FC236}">
                <a16:creationId xmlns:a16="http://schemas.microsoft.com/office/drawing/2014/main" id="{6CA19A03-139F-4A07-8CC8-6A824722FD31}"/>
              </a:ext>
            </a:extLst>
          </p:cNvPr>
          <p:cNvSpPr>
            <a:spLocks noGrp="1"/>
          </p:cNvSpPr>
          <p:nvPr>
            <p:ph type="body" sz="quarter" idx="10" hasCustomPrompt="1"/>
          </p:nvPr>
        </p:nvSpPr>
        <p:spPr>
          <a:xfrm>
            <a:off x="2409370" y="1787525"/>
            <a:ext cx="9239705" cy="1525588"/>
          </a:xfrm>
          <a:prstGeom prst="rect">
            <a:avLst/>
          </a:prstGeom>
        </p:spPr>
        <p:txBody>
          <a:bodyPr anchor="b"/>
          <a:lstStyle>
            <a:lvl1pPr>
              <a:lnSpc>
                <a:spcPct val="80000"/>
              </a:lnSpc>
              <a:spcBef>
                <a:spcPts val="0"/>
              </a:spcBef>
              <a:defRPr sz="5400" b="1">
                <a:solidFill>
                  <a:schemeClr val="accent2"/>
                </a:solidFill>
              </a:defRPr>
            </a:lvl1pPr>
          </a:lstStyle>
          <a:p>
            <a:pPr lvl="0"/>
            <a:r>
              <a:rPr lang="en-US" dirty="0"/>
              <a:t>Title Here</a:t>
            </a:r>
          </a:p>
        </p:txBody>
      </p:sp>
      <p:sp>
        <p:nvSpPr>
          <p:cNvPr id="16" name="Text Placeholder 14">
            <a:extLst>
              <a:ext uri="{FF2B5EF4-FFF2-40B4-BE49-F238E27FC236}">
                <a16:creationId xmlns:a16="http://schemas.microsoft.com/office/drawing/2014/main" id="{8D6B247C-0592-4EFE-9E85-0BB46EDD7842}"/>
              </a:ext>
            </a:extLst>
          </p:cNvPr>
          <p:cNvSpPr>
            <a:spLocks noGrp="1"/>
          </p:cNvSpPr>
          <p:nvPr>
            <p:ph type="body" sz="quarter" idx="11" hasCustomPrompt="1"/>
          </p:nvPr>
        </p:nvSpPr>
        <p:spPr>
          <a:xfrm>
            <a:off x="2409370" y="3520248"/>
            <a:ext cx="9239705" cy="488881"/>
          </a:xfrm>
          <a:prstGeom prst="rect">
            <a:avLst/>
          </a:prstGeom>
        </p:spPr>
        <p:txBody>
          <a:bodyPr anchor="t"/>
          <a:lstStyle>
            <a:lvl1pPr>
              <a:lnSpc>
                <a:spcPct val="80000"/>
              </a:lnSpc>
              <a:spcBef>
                <a:spcPts val="0"/>
              </a:spcBef>
              <a:defRPr sz="2400" b="0">
                <a:solidFill>
                  <a:schemeClr val="accent1"/>
                </a:solidFill>
              </a:defRPr>
            </a:lvl1pPr>
          </a:lstStyle>
          <a:p>
            <a:pPr lvl="0"/>
            <a:r>
              <a:rPr lang="en-US" dirty="0"/>
              <a:t>Subtitle Here</a:t>
            </a:r>
          </a:p>
        </p:txBody>
      </p:sp>
      <p:sp>
        <p:nvSpPr>
          <p:cNvPr id="17" name="Text Placeholder 14">
            <a:extLst>
              <a:ext uri="{FF2B5EF4-FFF2-40B4-BE49-F238E27FC236}">
                <a16:creationId xmlns:a16="http://schemas.microsoft.com/office/drawing/2014/main" id="{44EFA41A-DDE6-4D76-BC83-1E57E6AB41E0}"/>
              </a:ext>
            </a:extLst>
          </p:cNvPr>
          <p:cNvSpPr>
            <a:spLocks noGrp="1"/>
          </p:cNvSpPr>
          <p:nvPr>
            <p:ph type="body" sz="quarter" idx="12" hasCustomPrompt="1"/>
          </p:nvPr>
        </p:nvSpPr>
        <p:spPr>
          <a:xfrm>
            <a:off x="2409370" y="4149920"/>
            <a:ext cx="3886655" cy="1025179"/>
          </a:xfrm>
          <a:prstGeom prst="rect">
            <a:avLst/>
          </a:prstGeom>
        </p:spPr>
        <p:txBody>
          <a:bodyPr anchor="t"/>
          <a:lstStyle>
            <a:lvl1pPr>
              <a:lnSpc>
                <a:spcPct val="80000"/>
              </a:lnSpc>
              <a:spcBef>
                <a:spcPts val="0"/>
              </a:spcBef>
              <a:defRPr sz="1200" b="0">
                <a:solidFill>
                  <a:schemeClr val="tx1"/>
                </a:solidFill>
              </a:defRPr>
            </a:lvl1pPr>
          </a:lstStyle>
          <a:p>
            <a:r>
              <a:rPr lang="en-US" dirty="0">
                <a:solidFill>
                  <a:schemeClr val="tx1"/>
                </a:solidFill>
                <a:latin typeface="+mj-lt"/>
                <a:ea typeface="Verdana" panose="020B0604030504040204" pitchFamily="34" charset="0"/>
                <a:cs typeface="Segoe UI" panose="020B0502040204020203" pitchFamily="34" charset="0"/>
              </a:rPr>
              <a:t>Added description text here if needed</a:t>
            </a:r>
          </a:p>
        </p:txBody>
      </p:sp>
    </p:spTree>
    <p:extLst>
      <p:ext uri="{BB962C8B-B14F-4D97-AF65-F5344CB8AC3E}">
        <p14:creationId xmlns:p14="http://schemas.microsoft.com/office/powerpoint/2010/main" val="39266061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afety Moment">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F9DAF614-27D1-4E7C-9A05-4EF5654DF785}"/>
              </a:ext>
            </a:extLst>
          </p:cNvPr>
          <p:cNvGrpSpPr/>
          <p:nvPr userDrawn="1"/>
        </p:nvGrpSpPr>
        <p:grpSpPr>
          <a:xfrm>
            <a:off x="0" y="3350094"/>
            <a:ext cx="2782388" cy="3094814"/>
            <a:chOff x="1" y="2039314"/>
            <a:chExt cx="4957713" cy="4160321"/>
          </a:xfrm>
        </p:grpSpPr>
        <p:sp>
          <p:nvSpPr>
            <p:cNvPr id="4" name="Freeform: Shape 3">
              <a:extLst>
                <a:ext uri="{FF2B5EF4-FFF2-40B4-BE49-F238E27FC236}">
                  <a16:creationId xmlns:a16="http://schemas.microsoft.com/office/drawing/2014/main" id="{12A952B3-0333-4838-A605-686F0C0B2022}"/>
                </a:ext>
              </a:extLst>
            </p:cNvPr>
            <p:cNvSpPr/>
            <p:nvPr/>
          </p:nvSpPr>
          <p:spPr>
            <a:xfrm flipH="1">
              <a:off x="1" y="2039314"/>
              <a:ext cx="1454695" cy="4160321"/>
            </a:xfrm>
            <a:custGeom>
              <a:avLst/>
              <a:gdLst>
                <a:gd name="connsiteX0" fmla="*/ 1454695 w 1454695"/>
                <a:gd name="connsiteY0" fmla="*/ 0 h 4160321"/>
                <a:gd name="connsiteX1" fmla="*/ 0 w 1454695"/>
                <a:gd name="connsiteY1" fmla="*/ 2080161 h 4160321"/>
                <a:gd name="connsiteX2" fmla="*/ 1454695 w 1454695"/>
                <a:gd name="connsiteY2" fmla="*/ 4160321 h 4160321"/>
                <a:gd name="connsiteX3" fmla="*/ 1454695 w 1454695"/>
                <a:gd name="connsiteY3" fmla="*/ 2080161 h 4160321"/>
              </a:gdLst>
              <a:ahLst/>
              <a:cxnLst>
                <a:cxn ang="0">
                  <a:pos x="connsiteX0" y="connsiteY0"/>
                </a:cxn>
                <a:cxn ang="0">
                  <a:pos x="connsiteX1" y="connsiteY1"/>
                </a:cxn>
                <a:cxn ang="0">
                  <a:pos x="connsiteX2" y="connsiteY2"/>
                </a:cxn>
                <a:cxn ang="0">
                  <a:pos x="connsiteX3" y="connsiteY3"/>
                </a:cxn>
              </a:cxnLst>
              <a:rect l="l" t="t" r="r" b="b"/>
              <a:pathLst>
                <a:path w="1454695" h="4160321">
                  <a:moveTo>
                    <a:pt x="1454695" y="0"/>
                  </a:moveTo>
                  <a:lnTo>
                    <a:pt x="0" y="2080161"/>
                  </a:lnTo>
                  <a:lnTo>
                    <a:pt x="1454695" y="4160321"/>
                  </a:lnTo>
                  <a:lnTo>
                    <a:pt x="1454695" y="2080161"/>
                  </a:lnTo>
                  <a:close/>
                </a:path>
              </a:pathLst>
            </a:custGeom>
            <a:solidFill>
              <a:schemeClr val="accent5">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rrow: Chevron 4">
              <a:extLst>
                <a:ext uri="{FF2B5EF4-FFF2-40B4-BE49-F238E27FC236}">
                  <a16:creationId xmlns:a16="http://schemas.microsoft.com/office/drawing/2014/main" id="{D15A2DDE-CCF3-4FAF-A9CA-B74857FCA53F}"/>
                </a:ext>
              </a:extLst>
            </p:cNvPr>
            <p:cNvSpPr/>
            <p:nvPr/>
          </p:nvSpPr>
          <p:spPr>
            <a:xfrm>
              <a:off x="296814" y="2039314"/>
              <a:ext cx="2909390" cy="4160321"/>
            </a:xfrm>
            <a:prstGeom prst="chevron">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CF38C945-F03D-4CFB-88C8-7B1BA4EB7E45}"/>
                </a:ext>
              </a:extLst>
            </p:cNvPr>
            <p:cNvSpPr/>
            <p:nvPr/>
          </p:nvSpPr>
          <p:spPr>
            <a:xfrm>
              <a:off x="2048324" y="2039314"/>
              <a:ext cx="2909390" cy="4160321"/>
            </a:xfrm>
            <a:prstGeom prst="chevron">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0" name="TextBox 9">
            <a:extLst>
              <a:ext uri="{FF2B5EF4-FFF2-40B4-BE49-F238E27FC236}">
                <a16:creationId xmlns:a16="http://schemas.microsoft.com/office/drawing/2014/main" id="{1F4814F2-6AD7-409F-8393-1DC73C66D44E}"/>
              </a:ext>
            </a:extLst>
          </p:cNvPr>
          <p:cNvSpPr txBox="1"/>
          <p:nvPr userDrawn="1"/>
        </p:nvSpPr>
        <p:spPr>
          <a:xfrm>
            <a:off x="170361" y="6584542"/>
            <a:ext cx="2782389" cy="166600"/>
          </a:xfrm>
          <a:prstGeom prst="rect">
            <a:avLst/>
          </a:prstGeom>
          <a:noFill/>
        </p:spPr>
        <p:txBody>
          <a:bodyPr wrap="square" rtlCol="0" anchor="b">
            <a:noAutofit/>
          </a:bodyPr>
          <a:lstStyle/>
          <a:p>
            <a:r>
              <a:rPr lang="en-US" sz="800" dirty="0">
                <a:solidFill>
                  <a:schemeClr val="tx1"/>
                </a:solidFill>
                <a:latin typeface="+mn-lt"/>
              </a:rPr>
              <a:t>© 2024 Helmerich &amp; Payne, Inc.  All Rights Reserved.</a:t>
            </a:r>
          </a:p>
        </p:txBody>
      </p:sp>
      <p:sp>
        <p:nvSpPr>
          <p:cNvPr id="11" name="TextBox 10">
            <a:extLst>
              <a:ext uri="{FF2B5EF4-FFF2-40B4-BE49-F238E27FC236}">
                <a16:creationId xmlns:a16="http://schemas.microsoft.com/office/drawing/2014/main" id="{37846141-D672-40BC-9D51-E3630F895772}"/>
              </a:ext>
            </a:extLst>
          </p:cNvPr>
          <p:cNvSpPr txBox="1"/>
          <p:nvPr userDrawn="1"/>
        </p:nvSpPr>
        <p:spPr>
          <a:xfrm>
            <a:off x="11049000" y="6584542"/>
            <a:ext cx="972637" cy="166600"/>
          </a:xfrm>
          <a:prstGeom prst="rect">
            <a:avLst/>
          </a:prstGeom>
          <a:noFill/>
        </p:spPr>
        <p:txBody>
          <a:bodyPr wrap="square" rtlCol="0" anchor="b">
            <a:noAutofit/>
          </a:bodyPr>
          <a:lstStyle/>
          <a:p>
            <a:pPr algn="r"/>
            <a:fld id="{952AE03F-5069-4EFA-9017-73035B002D74}" type="slidenum">
              <a:rPr lang="en-US" sz="800" smtClean="0">
                <a:solidFill>
                  <a:schemeClr val="tx1"/>
                </a:solidFill>
                <a:latin typeface="+mn-lt"/>
              </a:rPr>
              <a:pPr algn="r"/>
              <a:t>‹#›</a:t>
            </a:fld>
            <a:endParaRPr lang="en-US" sz="800" dirty="0">
              <a:solidFill>
                <a:schemeClr val="tx1"/>
              </a:solidFill>
              <a:latin typeface="+mn-lt"/>
            </a:endParaRPr>
          </a:p>
        </p:txBody>
      </p:sp>
      <p:pic>
        <p:nvPicPr>
          <p:cNvPr id="12" name="Picture 11" descr="A picture containing text, sign, clipart&#10;&#10;Description automatically generated">
            <a:extLst>
              <a:ext uri="{FF2B5EF4-FFF2-40B4-BE49-F238E27FC236}">
                <a16:creationId xmlns:a16="http://schemas.microsoft.com/office/drawing/2014/main" id="{DD8F47F2-BDFA-4AC2-801F-7294E4DCE1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6306" y="369143"/>
            <a:ext cx="1175877" cy="821154"/>
          </a:xfrm>
          <a:prstGeom prst="rect">
            <a:avLst/>
          </a:prstGeom>
        </p:spPr>
      </p:pic>
      <p:grpSp>
        <p:nvGrpSpPr>
          <p:cNvPr id="52" name="Group 51">
            <a:extLst>
              <a:ext uri="{FF2B5EF4-FFF2-40B4-BE49-F238E27FC236}">
                <a16:creationId xmlns:a16="http://schemas.microsoft.com/office/drawing/2014/main" id="{08A4B6E2-428B-43B1-B790-A1369773DC16}"/>
              </a:ext>
            </a:extLst>
          </p:cNvPr>
          <p:cNvGrpSpPr/>
          <p:nvPr userDrawn="1"/>
        </p:nvGrpSpPr>
        <p:grpSpPr>
          <a:xfrm>
            <a:off x="1922436" y="509090"/>
            <a:ext cx="3710448" cy="549606"/>
            <a:chOff x="1970612" y="455870"/>
            <a:chExt cx="4358544" cy="645604"/>
          </a:xfrm>
        </p:grpSpPr>
        <p:sp>
          <p:nvSpPr>
            <p:cNvPr id="50" name="Freeform: Shape 49">
              <a:extLst>
                <a:ext uri="{FF2B5EF4-FFF2-40B4-BE49-F238E27FC236}">
                  <a16:creationId xmlns:a16="http://schemas.microsoft.com/office/drawing/2014/main" id="{30408398-8BFA-4EFA-914E-0F3C39F6272A}"/>
                </a:ext>
              </a:extLst>
            </p:cNvPr>
            <p:cNvSpPr/>
            <p:nvPr/>
          </p:nvSpPr>
          <p:spPr>
            <a:xfrm>
              <a:off x="1970612" y="455870"/>
              <a:ext cx="1926812" cy="645509"/>
            </a:xfrm>
            <a:custGeom>
              <a:avLst/>
              <a:gdLst>
                <a:gd name="connsiteX0" fmla="*/ 184690 w 1926812"/>
                <a:gd name="connsiteY0" fmla="*/ 284226 h 645509"/>
                <a:gd name="connsiteX1" fmla="*/ 97727 w 1926812"/>
                <a:gd name="connsiteY1" fmla="*/ 149733 h 645509"/>
                <a:gd name="connsiteX2" fmla="*/ 147923 w 1926812"/>
                <a:gd name="connsiteY2" fmla="*/ 89630 h 645509"/>
                <a:gd name="connsiteX3" fmla="*/ 197263 w 1926812"/>
                <a:gd name="connsiteY3" fmla="*/ 151543 h 645509"/>
                <a:gd name="connsiteX4" fmla="*/ 197263 w 1926812"/>
                <a:gd name="connsiteY4" fmla="*/ 183833 h 645509"/>
                <a:gd name="connsiteX5" fmla="*/ 290513 w 1926812"/>
                <a:gd name="connsiteY5" fmla="*/ 183833 h 645509"/>
                <a:gd name="connsiteX6" fmla="*/ 290513 w 1926812"/>
                <a:gd name="connsiteY6" fmla="*/ 157829 h 645509"/>
                <a:gd name="connsiteX7" fmla="*/ 147066 w 1926812"/>
                <a:gd name="connsiteY7" fmla="*/ 0 h 645509"/>
                <a:gd name="connsiteX8" fmla="*/ 0 w 1926812"/>
                <a:gd name="connsiteY8" fmla="*/ 156019 h 645509"/>
                <a:gd name="connsiteX9" fmla="*/ 110300 w 1926812"/>
                <a:gd name="connsiteY9" fmla="*/ 352330 h 645509"/>
                <a:gd name="connsiteX10" fmla="*/ 196406 w 1926812"/>
                <a:gd name="connsiteY10" fmla="*/ 493109 h 645509"/>
                <a:gd name="connsiteX11" fmla="*/ 144399 w 1926812"/>
                <a:gd name="connsiteY11" fmla="*/ 555879 h 645509"/>
                <a:gd name="connsiteX12" fmla="*/ 93250 w 1926812"/>
                <a:gd name="connsiteY12" fmla="*/ 494919 h 645509"/>
                <a:gd name="connsiteX13" fmla="*/ 93250 w 1926812"/>
                <a:gd name="connsiteY13" fmla="*/ 451866 h 645509"/>
                <a:gd name="connsiteX14" fmla="*/ 0 w 1926812"/>
                <a:gd name="connsiteY14" fmla="*/ 451866 h 645509"/>
                <a:gd name="connsiteX15" fmla="*/ 0 w 1926812"/>
                <a:gd name="connsiteY15" fmla="*/ 487680 h 645509"/>
                <a:gd name="connsiteX16" fmla="*/ 145256 w 1926812"/>
                <a:gd name="connsiteY16" fmla="*/ 645509 h 645509"/>
                <a:gd name="connsiteX17" fmla="*/ 294132 w 1926812"/>
                <a:gd name="connsiteY17" fmla="*/ 485870 h 645509"/>
                <a:gd name="connsiteX18" fmla="*/ 184785 w 1926812"/>
                <a:gd name="connsiteY18" fmla="*/ 284131 h 645509"/>
                <a:gd name="connsiteX19" fmla="*/ 412433 w 1926812"/>
                <a:gd name="connsiteY19" fmla="*/ 8954 h 645509"/>
                <a:gd name="connsiteX20" fmla="*/ 310229 w 1926812"/>
                <a:gd name="connsiteY20" fmla="*/ 636556 h 645509"/>
                <a:gd name="connsiteX21" fmla="*/ 401669 w 1926812"/>
                <a:gd name="connsiteY21" fmla="*/ 636556 h 645509"/>
                <a:gd name="connsiteX22" fmla="*/ 418719 w 1926812"/>
                <a:gd name="connsiteY22" fmla="*/ 513683 h 645509"/>
                <a:gd name="connsiteX23" fmla="*/ 532543 w 1926812"/>
                <a:gd name="connsiteY23" fmla="*/ 513683 h 645509"/>
                <a:gd name="connsiteX24" fmla="*/ 549593 w 1926812"/>
                <a:gd name="connsiteY24" fmla="*/ 636556 h 645509"/>
                <a:gd name="connsiteX25" fmla="*/ 648176 w 1926812"/>
                <a:gd name="connsiteY25" fmla="*/ 636556 h 645509"/>
                <a:gd name="connsiteX26" fmla="*/ 546068 w 1926812"/>
                <a:gd name="connsiteY26" fmla="*/ 8954 h 645509"/>
                <a:gd name="connsiteX27" fmla="*/ 412433 w 1926812"/>
                <a:gd name="connsiteY27" fmla="*/ 8954 h 645509"/>
                <a:gd name="connsiteX28" fmla="*/ 431292 w 1926812"/>
                <a:gd name="connsiteY28" fmla="*/ 428530 h 645509"/>
                <a:gd name="connsiteX29" fmla="*/ 475202 w 1926812"/>
                <a:gd name="connsiteY29" fmla="*/ 112014 h 645509"/>
                <a:gd name="connsiteX30" fmla="*/ 520065 w 1926812"/>
                <a:gd name="connsiteY30" fmla="*/ 428530 h 645509"/>
                <a:gd name="connsiteX31" fmla="*/ 431292 w 1926812"/>
                <a:gd name="connsiteY31" fmla="*/ 428530 h 645509"/>
                <a:gd name="connsiteX32" fmla="*/ 1272254 w 1926812"/>
                <a:gd name="connsiteY32" fmla="*/ 98584 h 645509"/>
                <a:gd name="connsiteX33" fmla="*/ 1375410 w 1926812"/>
                <a:gd name="connsiteY33" fmla="*/ 98584 h 645509"/>
                <a:gd name="connsiteX34" fmla="*/ 1375410 w 1926812"/>
                <a:gd name="connsiteY34" fmla="*/ 636556 h 645509"/>
                <a:gd name="connsiteX35" fmla="*/ 1473994 w 1926812"/>
                <a:gd name="connsiteY35" fmla="*/ 636556 h 645509"/>
                <a:gd name="connsiteX36" fmla="*/ 1473994 w 1926812"/>
                <a:gd name="connsiteY36" fmla="*/ 98584 h 645509"/>
                <a:gd name="connsiteX37" fmla="*/ 1577150 w 1926812"/>
                <a:gd name="connsiteY37" fmla="*/ 98584 h 645509"/>
                <a:gd name="connsiteX38" fmla="*/ 1577150 w 1926812"/>
                <a:gd name="connsiteY38" fmla="*/ 8954 h 645509"/>
                <a:gd name="connsiteX39" fmla="*/ 1272350 w 1926812"/>
                <a:gd name="connsiteY39" fmla="*/ 8954 h 645509"/>
                <a:gd name="connsiteX40" fmla="*/ 1272350 w 1926812"/>
                <a:gd name="connsiteY40" fmla="*/ 98584 h 645509"/>
                <a:gd name="connsiteX41" fmla="*/ 685895 w 1926812"/>
                <a:gd name="connsiteY41" fmla="*/ 636556 h 645509"/>
                <a:gd name="connsiteX42" fmla="*/ 784479 w 1926812"/>
                <a:gd name="connsiteY42" fmla="*/ 636556 h 645509"/>
                <a:gd name="connsiteX43" fmla="*/ 784479 w 1926812"/>
                <a:gd name="connsiteY43" fmla="*/ 363093 h 645509"/>
                <a:gd name="connsiteX44" fmla="*/ 911828 w 1926812"/>
                <a:gd name="connsiteY44" fmla="*/ 363093 h 645509"/>
                <a:gd name="connsiteX45" fmla="*/ 911828 w 1926812"/>
                <a:gd name="connsiteY45" fmla="*/ 273463 h 645509"/>
                <a:gd name="connsiteX46" fmla="*/ 784479 w 1926812"/>
                <a:gd name="connsiteY46" fmla="*/ 273463 h 645509"/>
                <a:gd name="connsiteX47" fmla="*/ 784479 w 1926812"/>
                <a:gd name="connsiteY47" fmla="*/ 98584 h 645509"/>
                <a:gd name="connsiteX48" fmla="*/ 946785 w 1926812"/>
                <a:gd name="connsiteY48" fmla="*/ 98584 h 645509"/>
                <a:gd name="connsiteX49" fmla="*/ 946785 w 1926812"/>
                <a:gd name="connsiteY49" fmla="*/ 8954 h 645509"/>
                <a:gd name="connsiteX50" fmla="*/ 685895 w 1926812"/>
                <a:gd name="connsiteY50" fmla="*/ 8954 h 645509"/>
                <a:gd name="connsiteX51" fmla="*/ 685895 w 1926812"/>
                <a:gd name="connsiteY51" fmla="*/ 636556 h 645509"/>
                <a:gd name="connsiteX52" fmla="*/ 1830896 w 1926812"/>
                <a:gd name="connsiteY52" fmla="*/ 8954 h 645509"/>
                <a:gd name="connsiteX53" fmla="*/ 1762792 w 1926812"/>
                <a:gd name="connsiteY53" fmla="*/ 242983 h 645509"/>
                <a:gd name="connsiteX54" fmla="*/ 1694688 w 1926812"/>
                <a:gd name="connsiteY54" fmla="*/ 8954 h 645509"/>
                <a:gd name="connsiteX55" fmla="*/ 1589818 w 1926812"/>
                <a:gd name="connsiteY55" fmla="*/ 8954 h 645509"/>
                <a:gd name="connsiteX56" fmla="*/ 1709071 w 1926812"/>
                <a:gd name="connsiteY56" fmla="*/ 369380 h 645509"/>
                <a:gd name="connsiteX57" fmla="*/ 1709071 w 1926812"/>
                <a:gd name="connsiteY57" fmla="*/ 636556 h 645509"/>
                <a:gd name="connsiteX58" fmla="*/ 1807655 w 1926812"/>
                <a:gd name="connsiteY58" fmla="*/ 636556 h 645509"/>
                <a:gd name="connsiteX59" fmla="*/ 1807655 w 1926812"/>
                <a:gd name="connsiteY59" fmla="*/ 369380 h 645509"/>
                <a:gd name="connsiteX60" fmla="*/ 1926812 w 1926812"/>
                <a:gd name="connsiteY60" fmla="*/ 8954 h 645509"/>
                <a:gd name="connsiteX61" fmla="*/ 1830896 w 1926812"/>
                <a:gd name="connsiteY61" fmla="*/ 8954 h 645509"/>
                <a:gd name="connsiteX62" fmla="*/ 985361 w 1926812"/>
                <a:gd name="connsiteY62" fmla="*/ 636556 h 645509"/>
                <a:gd name="connsiteX63" fmla="*/ 1254347 w 1926812"/>
                <a:gd name="connsiteY63" fmla="*/ 636556 h 645509"/>
                <a:gd name="connsiteX64" fmla="*/ 1254347 w 1926812"/>
                <a:gd name="connsiteY64" fmla="*/ 546926 h 645509"/>
                <a:gd name="connsiteX65" fmla="*/ 1084040 w 1926812"/>
                <a:gd name="connsiteY65" fmla="*/ 546926 h 645509"/>
                <a:gd name="connsiteX66" fmla="*/ 1084040 w 1926812"/>
                <a:gd name="connsiteY66" fmla="*/ 354140 h 645509"/>
                <a:gd name="connsiteX67" fmla="*/ 1219391 w 1926812"/>
                <a:gd name="connsiteY67" fmla="*/ 354140 h 645509"/>
                <a:gd name="connsiteX68" fmla="*/ 1219391 w 1926812"/>
                <a:gd name="connsiteY68" fmla="*/ 264509 h 645509"/>
                <a:gd name="connsiteX69" fmla="*/ 1084040 w 1926812"/>
                <a:gd name="connsiteY69" fmla="*/ 264509 h 645509"/>
                <a:gd name="connsiteX70" fmla="*/ 1084040 w 1926812"/>
                <a:gd name="connsiteY70" fmla="*/ 98584 h 645509"/>
                <a:gd name="connsiteX71" fmla="*/ 1254347 w 1926812"/>
                <a:gd name="connsiteY71" fmla="*/ 98584 h 645509"/>
                <a:gd name="connsiteX72" fmla="*/ 1254347 w 1926812"/>
                <a:gd name="connsiteY72" fmla="*/ 8954 h 645509"/>
                <a:gd name="connsiteX73" fmla="*/ 985361 w 1926812"/>
                <a:gd name="connsiteY73" fmla="*/ 8954 h 645509"/>
                <a:gd name="connsiteX74" fmla="*/ 985361 w 1926812"/>
                <a:gd name="connsiteY74" fmla="*/ 636556 h 645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1926812" h="645509">
                  <a:moveTo>
                    <a:pt x="184690" y="284226"/>
                  </a:moveTo>
                  <a:cubicBezTo>
                    <a:pt x="120110" y="227743"/>
                    <a:pt x="97727" y="195453"/>
                    <a:pt x="97727" y="149733"/>
                  </a:cubicBezTo>
                  <a:cubicBezTo>
                    <a:pt x="97727" y="106680"/>
                    <a:pt x="116586" y="89630"/>
                    <a:pt x="147923" y="89630"/>
                  </a:cubicBezTo>
                  <a:cubicBezTo>
                    <a:pt x="179261" y="89630"/>
                    <a:pt x="197263" y="106680"/>
                    <a:pt x="197263" y="151543"/>
                  </a:cubicBezTo>
                  <a:lnTo>
                    <a:pt x="197263" y="183833"/>
                  </a:lnTo>
                  <a:lnTo>
                    <a:pt x="290513" y="183833"/>
                  </a:lnTo>
                  <a:lnTo>
                    <a:pt x="290513" y="157829"/>
                  </a:lnTo>
                  <a:cubicBezTo>
                    <a:pt x="290513" y="57341"/>
                    <a:pt x="242983" y="0"/>
                    <a:pt x="147066" y="0"/>
                  </a:cubicBezTo>
                  <a:cubicBezTo>
                    <a:pt x="51149" y="0"/>
                    <a:pt x="0" y="57341"/>
                    <a:pt x="0" y="156019"/>
                  </a:cubicBezTo>
                  <a:cubicBezTo>
                    <a:pt x="0" y="227743"/>
                    <a:pt x="27813" y="279749"/>
                    <a:pt x="110300" y="352330"/>
                  </a:cubicBezTo>
                  <a:cubicBezTo>
                    <a:pt x="174879" y="408813"/>
                    <a:pt x="196406" y="441103"/>
                    <a:pt x="196406" y="493109"/>
                  </a:cubicBezTo>
                  <a:cubicBezTo>
                    <a:pt x="196406" y="539687"/>
                    <a:pt x="175736" y="555879"/>
                    <a:pt x="144399" y="555879"/>
                  </a:cubicBezTo>
                  <a:cubicBezTo>
                    <a:pt x="113062" y="555879"/>
                    <a:pt x="93250" y="539782"/>
                    <a:pt x="93250" y="494919"/>
                  </a:cubicBezTo>
                  <a:lnTo>
                    <a:pt x="93250" y="451866"/>
                  </a:lnTo>
                  <a:lnTo>
                    <a:pt x="0" y="451866"/>
                  </a:lnTo>
                  <a:lnTo>
                    <a:pt x="0" y="487680"/>
                  </a:lnTo>
                  <a:cubicBezTo>
                    <a:pt x="0" y="588074"/>
                    <a:pt x="48387" y="645509"/>
                    <a:pt x="145256" y="645509"/>
                  </a:cubicBezTo>
                  <a:cubicBezTo>
                    <a:pt x="242126" y="645509"/>
                    <a:pt x="294132" y="588169"/>
                    <a:pt x="294132" y="485870"/>
                  </a:cubicBezTo>
                  <a:cubicBezTo>
                    <a:pt x="294132" y="407861"/>
                    <a:pt x="267272" y="356807"/>
                    <a:pt x="184785" y="284131"/>
                  </a:cubicBezTo>
                  <a:close/>
                  <a:moveTo>
                    <a:pt x="412433" y="8954"/>
                  </a:moveTo>
                  <a:lnTo>
                    <a:pt x="310229" y="636556"/>
                  </a:lnTo>
                  <a:lnTo>
                    <a:pt x="401669" y="636556"/>
                  </a:lnTo>
                  <a:lnTo>
                    <a:pt x="418719" y="513683"/>
                  </a:lnTo>
                  <a:lnTo>
                    <a:pt x="532543" y="513683"/>
                  </a:lnTo>
                  <a:lnTo>
                    <a:pt x="549593" y="636556"/>
                  </a:lnTo>
                  <a:lnTo>
                    <a:pt x="648176" y="636556"/>
                  </a:lnTo>
                  <a:lnTo>
                    <a:pt x="546068" y="8954"/>
                  </a:lnTo>
                  <a:lnTo>
                    <a:pt x="412433" y="8954"/>
                  </a:lnTo>
                  <a:close/>
                  <a:moveTo>
                    <a:pt x="431292" y="428530"/>
                  </a:moveTo>
                  <a:lnTo>
                    <a:pt x="475202" y="112014"/>
                  </a:lnTo>
                  <a:lnTo>
                    <a:pt x="520065" y="428530"/>
                  </a:lnTo>
                  <a:lnTo>
                    <a:pt x="431292" y="428530"/>
                  </a:lnTo>
                  <a:close/>
                  <a:moveTo>
                    <a:pt x="1272254" y="98584"/>
                  </a:moveTo>
                  <a:lnTo>
                    <a:pt x="1375410" y="98584"/>
                  </a:lnTo>
                  <a:lnTo>
                    <a:pt x="1375410" y="636556"/>
                  </a:lnTo>
                  <a:lnTo>
                    <a:pt x="1473994" y="636556"/>
                  </a:lnTo>
                  <a:lnTo>
                    <a:pt x="1473994" y="98584"/>
                  </a:lnTo>
                  <a:lnTo>
                    <a:pt x="1577150" y="98584"/>
                  </a:lnTo>
                  <a:lnTo>
                    <a:pt x="1577150" y="8954"/>
                  </a:lnTo>
                  <a:lnTo>
                    <a:pt x="1272350" y="8954"/>
                  </a:lnTo>
                  <a:lnTo>
                    <a:pt x="1272350" y="98584"/>
                  </a:lnTo>
                  <a:close/>
                  <a:moveTo>
                    <a:pt x="685895" y="636556"/>
                  </a:moveTo>
                  <a:lnTo>
                    <a:pt x="784479" y="636556"/>
                  </a:lnTo>
                  <a:lnTo>
                    <a:pt x="784479" y="363093"/>
                  </a:lnTo>
                  <a:lnTo>
                    <a:pt x="911828" y="363093"/>
                  </a:lnTo>
                  <a:lnTo>
                    <a:pt x="911828" y="273463"/>
                  </a:lnTo>
                  <a:lnTo>
                    <a:pt x="784479" y="273463"/>
                  </a:lnTo>
                  <a:lnTo>
                    <a:pt x="784479" y="98584"/>
                  </a:lnTo>
                  <a:lnTo>
                    <a:pt x="946785" y="98584"/>
                  </a:lnTo>
                  <a:lnTo>
                    <a:pt x="946785" y="8954"/>
                  </a:lnTo>
                  <a:lnTo>
                    <a:pt x="685895" y="8954"/>
                  </a:lnTo>
                  <a:lnTo>
                    <a:pt x="685895" y="636556"/>
                  </a:lnTo>
                  <a:close/>
                  <a:moveTo>
                    <a:pt x="1830896" y="8954"/>
                  </a:moveTo>
                  <a:lnTo>
                    <a:pt x="1762792" y="242983"/>
                  </a:lnTo>
                  <a:lnTo>
                    <a:pt x="1694688" y="8954"/>
                  </a:lnTo>
                  <a:lnTo>
                    <a:pt x="1589818" y="8954"/>
                  </a:lnTo>
                  <a:lnTo>
                    <a:pt x="1709071" y="369380"/>
                  </a:lnTo>
                  <a:lnTo>
                    <a:pt x="1709071" y="636556"/>
                  </a:lnTo>
                  <a:lnTo>
                    <a:pt x="1807655" y="636556"/>
                  </a:lnTo>
                  <a:lnTo>
                    <a:pt x="1807655" y="369380"/>
                  </a:lnTo>
                  <a:lnTo>
                    <a:pt x="1926812" y="8954"/>
                  </a:lnTo>
                  <a:lnTo>
                    <a:pt x="1830896" y="8954"/>
                  </a:lnTo>
                  <a:close/>
                  <a:moveTo>
                    <a:pt x="985361" y="636556"/>
                  </a:moveTo>
                  <a:lnTo>
                    <a:pt x="1254347" y="636556"/>
                  </a:lnTo>
                  <a:lnTo>
                    <a:pt x="1254347" y="546926"/>
                  </a:lnTo>
                  <a:lnTo>
                    <a:pt x="1084040" y="546926"/>
                  </a:lnTo>
                  <a:lnTo>
                    <a:pt x="1084040" y="354140"/>
                  </a:lnTo>
                  <a:lnTo>
                    <a:pt x="1219391" y="354140"/>
                  </a:lnTo>
                  <a:lnTo>
                    <a:pt x="1219391" y="264509"/>
                  </a:lnTo>
                  <a:lnTo>
                    <a:pt x="1084040" y="264509"/>
                  </a:lnTo>
                  <a:lnTo>
                    <a:pt x="1084040" y="98584"/>
                  </a:lnTo>
                  <a:lnTo>
                    <a:pt x="1254347" y="98584"/>
                  </a:lnTo>
                  <a:lnTo>
                    <a:pt x="1254347" y="8954"/>
                  </a:lnTo>
                  <a:lnTo>
                    <a:pt x="985361" y="8954"/>
                  </a:lnTo>
                  <a:lnTo>
                    <a:pt x="985361" y="636556"/>
                  </a:lnTo>
                  <a:close/>
                </a:path>
              </a:pathLst>
            </a:custGeom>
            <a:solidFill>
              <a:schemeClr val="accent1"/>
            </a:solid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635ACE0D-2757-4CCD-A442-FF184427A231}"/>
                </a:ext>
              </a:extLst>
            </p:cNvPr>
            <p:cNvSpPr/>
            <p:nvPr/>
          </p:nvSpPr>
          <p:spPr>
            <a:xfrm>
              <a:off x="4066874" y="455870"/>
              <a:ext cx="2262282" cy="645604"/>
            </a:xfrm>
            <a:custGeom>
              <a:avLst/>
              <a:gdLst>
                <a:gd name="connsiteX0" fmla="*/ 615982 w 2262282"/>
                <a:gd name="connsiteY0" fmla="*/ 0 h 645604"/>
                <a:gd name="connsiteX1" fmla="*/ 466249 w 2262282"/>
                <a:gd name="connsiteY1" fmla="*/ 157829 h 645604"/>
                <a:gd name="connsiteX2" fmla="*/ 466249 w 2262282"/>
                <a:gd name="connsiteY2" fmla="*/ 487775 h 645604"/>
                <a:gd name="connsiteX3" fmla="*/ 615982 w 2262282"/>
                <a:gd name="connsiteY3" fmla="*/ 645605 h 645604"/>
                <a:gd name="connsiteX4" fmla="*/ 765715 w 2262282"/>
                <a:gd name="connsiteY4" fmla="*/ 487775 h 645604"/>
                <a:gd name="connsiteX5" fmla="*/ 765715 w 2262282"/>
                <a:gd name="connsiteY5" fmla="*/ 157829 h 645604"/>
                <a:gd name="connsiteX6" fmla="*/ 615982 w 2262282"/>
                <a:gd name="connsiteY6" fmla="*/ 0 h 645604"/>
                <a:gd name="connsiteX7" fmla="*/ 667131 w 2262282"/>
                <a:gd name="connsiteY7" fmla="*/ 494062 h 645604"/>
                <a:gd name="connsiteX8" fmla="*/ 615982 w 2262282"/>
                <a:gd name="connsiteY8" fmla="*/ 555974 h 645604"/>
                <a:gd name="connsiteX9" fmla="*/ 564833 w 2262282"/>
                <a:gd name="connsiteY9" fmla="*/ 494062 h 645604"/>
                <a:gd name="connsiteX10" fmla="*/ 564833 w 2262282"/>
                <a:gd name="connsiteY10" fmla="*/ 151543 h 645604"/>
                <a:gd name="connsiteX11" fmla="*/ 615982 w 2262282"/>
                <a:gd name="connsiteY11" fmla="*/ 89630 h 645604"/>
                <a:gd name="connsiteX12" fmla="*/ 667131 w 2262282"/>
                <a:gd name="connsiteY12" fmla="*/ 151543 h 645604"/>
                <a:gd name="connsiteX13" fmla="*/ 667131 w 2262282"/>
                <a:gd name="connsiteY13" fmla="*/ 494062 h 645604"/>
                <a:gd name="connsiteX14" fmla="*/ 1830991 w 2262282"/>
                <a:gd name="connsiteY14" fmla="*/ 384715 h 645604"/>
                <a:gd name="connsiteX15" fmla="*/ 1731359 w 2262282"/>
                <a:gd name="connsiteY15" fmla="*/ 8954 h 645604"/>
                <a:gd name="connsiteX16" fmla="*/ 1609439 w 2262282"/>
                <a:gd name="connsiteY16" fmla="*/ 8954 h 645604"/>
                <a:gd name="connsiteX17" fmla="*/ 1609439 w 2262282"/>
                <a:gd name="connsiteY17" fmla="*/ 636556 h 645604"/>
                <a:gd name="connsiteX18" fmla="*/ 1697355 w 2262282"/>
                <a:gd name="connsiteY18" fmla="*/ 636556 h 645604"/>
                <a:gd name="connsiteX19" fmla="*/ 1697355 w 2262282"/>
                <a:gd name="connsiteY19" fmla="*/ 178403 h 645604"/>
                <a:gd name="connsiteX20" fmla="*/ 1819275 w 2262282"/>
                <a:gd name="connsiteY20" fmla="*/ 636556 h 645604"/>
                <a:gd name="connsiteX21" fmla="*/ 1918811 w 2262282"/>
                <a:gd name="connsiteY21" fmla="*/ 636556 h 645604"/>
                <a:gd name="connsiteX22" fmla="*/ 1918811 w 2262282"/>
                <a:gd name="connsiteY22" fmla="*/ 8954 h 645604"/>
                <a:gd name="connsiteX23" fmla="*/ 1830895 w 2262282"/>
                <a:gd name="connsiteY23" fmla="*/ 8954 h 645604"/>
                <a:gd name="connsiteX24" fmla="*/ 1830895 w 2262282"/>
                <a:gd name="connsiteY24" fmla="*/ 384620 h 645604"/>
                <a:gd name="connsiteX25" fmla="*/ 204502 w 2262282"/>
                <a:gd name="connsiteY25" fmla="*/ 464534 h 645604"/>
                <a:gd name="connsiteX26" fmla="*/ 138970 w 2262282"/>
                <a:gd name="connsiteY26" fmla="*/ 8954 h 645604"/>
                <a:gd name="connsiteX27" fmla="*/ 0 w 2262282"/>
                <a:gd name="connsiteY27" fmla="*/ 8954 h 645604"/>
                <a:gd name="connsiteX28" fmla="*/ 0 w 2262282"/>
                <a:gd name="connsiteY28" fmla="*/ 636556 h 645604"/>
                <a:gd name="connsiteX29" fmla="*/ 86106 w 2262282"/>
                <a:gd name="connsiteY29" fmla="*/ 636556 h 645604"/>
                <a:gd name="connsiteX30" fmla="*/ 86106 w 2262282"/>
                <a:gd name="connsiteY30" fmla="*/ 161354 h 645604"/>
                <a:gd name="connsiteX31" fmla="*/ 159639 w 2262282"/>
                <a:gd name="connsiteY31" fmla="*/ 636556 h 645604"/>
                <a:gd name="connsiteX32" fmla="*/ 242125 w 2262282"/>
                <a:gd name="connsiteY32" fmla="*/ 636556 h 645604"/>
                <a:gd name="connsiteX33" fmla="*/ 315659 w 2262282"/>
                <a:gd name="connsiteY33" fmla="*/ 161354 h 645604"/>
                <a:gd name="connsiteX34" fmla="*/ 315659 w 2262282"/>
                <a:gd name="connsiteY34" fmla="*/ 636556 h 645604"/>
                <a:gd name="connsiteX35" fmla="*/ 408908 w 2262282"/>
                <a:gd name="connsiteY35" fmla="*/ 636556 h 645604"/>
                <a:gd name="connsiteX36" fmla="*/ 408908 w 2262282"/>
                <a:gd name="connsiteY36" fmla="*/ 8954 h 645604"/>
                <a:gd name="connsiteX37" fmla="*/ 269938 w 2262282"/>
                <a:gd name="connsiteY37" fmla="*/ 8954 h 645604"/>
                <a:gd name="connsiteX38" fmla="*/ 204502 w 2262282"/>
                <a:gd name="connsiteY38" fmla="*/ 464439 h 645604"/>
                <a:gd name="connsiteX39" fmla="*/ 1957387 w 2262282"/>
                <a:gd name="connsiteY39" fmla="*/ 8954 h 645604"/>
                <a:gd name="connsiteX40" fmla="*/ 1957387 w 2262282"/>
                <a:gd name="connsiteY40" fmla="*/ 98584 h 645604"/>
                <a:gd name="connsiteX41" fmla="*/ 2060543 w 2262282"/>
                <a:gd name="connsiteY41" fmla="*/ 98584 h 645604"/>
                <a:gd name="connsiteX42" fmla="*/ 2060543 w 2262282"/>
                <a:gd name="connsiteY42" fmla="*/ 636556 h 645604"/>
                <a:gd name="connsiteX43" fmla="*/ 2159127 w 2262282"/>
                <a:gd name="connsiteY43" fmla="*/ 636556 h 645604"/>
                <a:gd name="connsiteX44" fmla="*/ 2159127 w 2262282"/>
                <a:gd name="connsiteY44" fmla="*/ 98584 h 645604"/>
                <a:gd name="connsiteX45" fmla="*/ 2262283 w 2262282"/>
                <a:gd name="connsiteY45" fmla="*/ 98584 h 645604"/>
                <a:gd name="connsiteX46" fmla="*/ 2262283 w 2262282"/>
                <a:gd name="connsiteY46" fmla="*/ 8954 h 645604"/>
                <a:gd name="connsiteX47" fmla="*/ 1957483 w 2262282"/>
                <a:gd name="connsiteY47" fmla="*/ 8954 h 645604"/>
                <a:gd name="connsiteX48" fmla="*/ 1296543 w 2262282"/>
                <a:gd name="connsiteY48" fmla="*/ 636556 h 645604"/>
                <a:gd name="connsiteX49" fmla="*/ 1565529 w 2262282"/>
                <a:gd name="connsiteY49" fmla="*/ 636556 h 645604"/>
                <a:gd name="connsiteX50" fmla="*/ 1565529 w 2262282"/>
                <a:gd name="connsiteY50" fmla="*/ 546926 h 645604"/>
                <a:gd name="connsiteX51" fmla="*/ 1395222 w 2262282"/>
                <a:gd name="connsiteY51" fmla="*/ 546926 h 645604"/>
                <a:gd name="connsiteX52" fmla="*/ 1395222 w 2262282"/>
                <a:gd name="connsiteY52" fmla="*/ 354140 h 645604"/>
                <a:gd name="connsiteX53" fmla="*/ 1530572 w 2262282"/>
                <a:gd name="connsiteY53" fmla="*/ 354140 h 645604"/>
                <a:gd name="connsiteX54" fmla="*/ 1530572 w 2262282"/>
                <a:gd name="connsiteY54" fmla="*/ 264509 h 645604"/>
                <a:gd name="connsiteX55" fmla="*/ 1395222 w 2262282"/>
                <a:gd name="connsiteY55" fmla="*/ 264509 h 645604"/>
                <a:gd name="connsiteX56" fmla="*/ 1395222 w 2262282"/>
                <a:gd name="connsiteY56" fmla="*/ 98584 h 645604"/>
                <a:gd name="connsiteX57" fmla="*/ 1565529 w 2262282"/>
                <a:gd name="connsiteY57" fmla="*/ 98584 h 645604"/>
                <a:gd name="connsiteX58" fmla="*/ 1565529 w 2262282"/>
                <a:gd name="connsiteY58" fmla="*/ 8954 h 645604"/>
                <a:gd name="connsiteX59" fmla="*/ 1296543 w 2262282"/>
                <a:gd name="connsiteY59" fmla="*/ 8954 h 645604"/>
                <a:gd name="connsiteX60" fmla="*/ 1296543 w 2262282"/>
                <a:gd name="connsiteY60" fmla="*/ 636556 h 645604"/>
                <a:gd name="connsiteX61" fmla="*/ 1027557 w 2262282"/>
                <a:gd name="connsiteY61" fmla="*/ 464439 h 645604"/>
                <a:gd name="connsiteX62" fmla="*/ 962120 w 2262282"/>
                <a:gd name="connsiteY62" fmla="*/ 8954 h 645604"/>
                <a:gd name="connsiteX63" fmla="*/ 823151 w 2262282"/>
                <a:gd name="connsiteY63" fmla="*/ 8954 h 645604"/>
                <a:gd name="connsiteX64" fmla="*/ 823151 w 2262282"/>
                <a:gd name="connsiteY64" fmla="*/ 636556 h 645604"/>
                <a:gd name="connsiteX65" fmla="*/ 909257 w 2262282"/>
                <a:gd name="connsiteY65" fmla="*/ 636556 h 645604"/>
                <a:gd name="connsiteX66" fmla="*/ 909257 w 2262282"/>
                <a:gd name="connsiteY66" fmla="*/ 161354 h 645604"/>
                <a:gd name="connsiteX67" fmla="*/ 982790 w 2262282"/>
                <a:gd name="connsiteY67" fmla="*/ 636556 h 645604"/>
                <a:gd name="connsiteX68" fmla="*/ 1065276 w 2262282"/>
                <a:gd name="connsiteY68" fmla="*/ 636556 h 645604"/>
                <a:gd name="connsiteX69" fmla="*/ 1138809 w 2262282"/>
                <a:gd name="connsiteY69" fmla="*/ 161354 h 645604"/>
                <a:gd name="connsiteX70" fmla="*/ 1138809 w 2262282"/>
                <a:gd name="connsiteY70" fmla="*/ 636556 h 645604"/>
                <a:gd name="connsiteX71" fmla="*/ 1232059 w 2262282"/>
                <a:gd name="connsiteY71" fmla="*/ 636556 h 645604"/>
                <a:gd name="connsiteX72" fmla="*/ 1232059 w 2262282"/>
                <a:gd name="connsiteY72" fmla="*/ 8954 h 645604"/>
                <a:gd name="connsiteX73" fmla="*/ 1093089 w 2262282"/>
                <a:gd name="connsiteY73" fmla="*/ 8954 h 645604"/>
                <a:gd name="connsiteX74" fmla="*/ 1027652 w 2262282"/>
                <a:gd name="connsiteY74" fmla="*/ 464439 h 645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2262282" h="645604">
                  <a:moveTo>
                    <a:pt x="615982" y="0"/>
                  </a:moveTo>
                  <a:cubicBezTo>
                    <a:pt x="519112" y="0"/>
                    <a:pt x="466249" y="57341"/>
                    <a:pt x="466249" y="157829"/>
                  </a:cubicBezTo>
                  <a:lnTo>
                    <a:pt x="466249" y="487775"/>
                  </a:lnTo>
                  <a:cubicBezTo>
                    <a:pt x="466249" y="588169"/>
                    <a:pt x="519112" y="645605"/>
                    <a:pt x="615982" y="645605"/>
                  </a:cubicBezTo>
                  <a:cubicBezTo>
                    <a:pt x="712851" y="645605"/>
                    <a:pt x="765715" y="588264"/>
                    <a:pt x="765715" y="487775"/>
                  </a:cubicBezTo>
                  <a:lnTo>
                    <a:pt x="765715" y="157829"/>
                  </a:lnTo>
                  <a:cubicBezTo>
                    <a:pt x="765715" y="57436"/>
                    <a:pt x="712851" y="0"/>
                    <a:pt x="615982" y="0"/>
                  </a:cubicBezTo>
                  <a:close/>
                  <a:moveTo>
                    <a:pt x="667131" y="494062"/>
                  </a:moveTo>
                  <a:cubicBezTo>
                    <a:pt x="667131" y="538925"/>
                    <a:pt x="647414" y="555974"/>
                    <a:pt x="615982" y="555974"/>
                  </a:cubicBezTo>
                  <a:cubicBezTo>
                    <a:pt x="584549" y="555974"/>
                    <a:pt x="564833" y="538925"/>
                    <a:pt x="564833" y="494062"/>
                  </a:cubicBezTo>
                  <a:lnTo>
                    <a:pt x="564833" y="151543"/>
                  </a:lnTo>
                  <a:cubicBezTo>
                    <a:pt x="564833" y="106680"/>
                    <a:pt x="584549" y="89630"/>
                    <a:pt x="615982" y="89630"/>
                  </a:cubicBezTo>
                  <a:cubicBezTo>
                    <a:pt x="647414" y="89630"/>
                    <a:pt x="667131" y="106680"/>
                    <a:pt x="667131" y="151543"/>
                  </a:cubicBezTo>
                  <a:lnTo>
                    <a:pt x="667131" y="494062"/>
                  </a:lnTo>
                  <a:close/>
                  <a:moveTo>
                    <a:pt x="1830991" y="384715"/>
                  </a:moveTo>
                  <a:lnTo>
                    <a:pt x="1731359" y="8954"/>
                  </a:lnTo>
                  <a:lnTo>
                    <a:pt x="1609439" y="8954"/>
                  </a:lnTo>
                  <a:lnTo>
                    <a:pt x="1609439" y="636556"/>
                  </a:lnTo>
                  <a:lnTo>
                    <a:pt x="1697355" y="636556"/>
                  </a:lnTo>
                  <a:lnTo>
                    <a:pt x="1697355" y="178403"/>
                  </a:lnTo>
                  <a:lnTo>
                    <a:pt x="1819275" y="636556"/>
                  </a:lnTo>
                  <a:lnTo>
                    <a:pt x="1918811" y="636556"/>
                  </a:lnTo>
                  <a:lnTo>
                    <a:pt x="1918811" y="8954"/>
                  </a:lnTo>
                  <a:lnTo>
                    <a:pt x="1830895" y="8954"/>
                  </a:lnTo>
                  <a:lnTo>
                    <a:pt x="1830895" y="384620"/>
                  </a:lnTo>
                  <a:close/>
                  <a:moveTo>
                    <a:pt x="204502" y="464534"/>
                  </a:moveTo>
                  <a:lnTo>
                    <a:pt x="138970" y="8954"/>
                  </a:lnTo>
                  <a:lnTo>
                    <a:pt x="0" y="8954"/>
                  </a:lnTo>
                  <a:lnTo>
                    <a:pt x="0" y="636556"/>
                  </a:lnTo>
                  <a:lnTo>
                    <a:pt x="86106" y="636556"/>
                  </a:lnTo>
                  <a:lnTo>
                    <a:pt x="86106" y="161354"/>
                  </a:lnTo>
                  <a:lnTo>
                    <a:pt x="159639" y="636556"/>
                  </a:lnTo>
                  <a:lnTo>
                    <a:pt x="242125" y="636556"/>
                  </a:lnTo>
                  <a:lnTo>
                    <a:pt x="315659" y="161354"/>
                  </a:lnTo>
                  <a:lnTo>
                    <a:pt x="315659" y="636556"/>
                  </a:lnTo>
                  <a:lnTo>
                    <a:pt x="408908" y="636556"/>
                  </a:lnTo>
                  <a:lnTo>
                    <a:pt x="408908" y="8954"/>
                  </a:lnTo>
                  <a:lnTo>
                    <a:pt x="269938" y="8954"/>
                  </a:lnTo>
                  <a:lnTo>
                    <a:pt x="204502" y="464439"/>
                  </a:lnTo>
                  <a:close/>
                  <a:moveTo>
                    <a:pt x="1957387" y="8954"/>
                  </a:moveTo>
                  <a:lnTo>
                    <a:pt x="1957387" y="98584"/>
                  </a:lnTo>
                  <a:lnTo>
                    <a:pt x="2060543" y="98584"/>
                  </a:lnTo>
                  <a:lnTo>
                    <a:pt x="2060543" y="636556"/>
                  </a:lnTo>
                  <a:lnTo>
                    <a:pt x="2159127" y="636556"/>
                  </a:lnTo>
                  <a:lnTo>
                    <a:pt x="2159127" y="98584"/>
                  </a:lnTo>
                  <a:lnTo>
                    <a:pt x="2262283" y="98584"/>
                  </a:lnTo>
                  <a:lnTo>
                    <a:pt x="2262283" y="8954"/>
                  </a:lnTo>
                  <a:lnTo>
                    <a:pt x="1957483" y="8954"/>
                  </a:lnTo>
                  <a:close/>
                  <a:moveTo>
                    <a:pt x="1296543" y="636556"/>
                  </a:moveTo>
                  <a:lnTo>
                    <a:pt x="1565529" y="636556"/>
                  </a:lnTo>
                  <a:lnTo>
                    <a:pt x="1565529" y="546926"/>
                  </a:lnTo>
                  <a:lnTo>
                    <a:pt x="1395222" y="546926"/>
                  </a:lnTo>
                  <a:lnTo>
                    <a:pt x="1395222" y="354140"/>
                  </a:lnTo>
                  <a:lnTo>
                    <a:pt x="1530572" y="354140"/>
                  </a:lnTo>
                  <a:lnTo>
                    <a:pt x="1530572" y="264509"/>
                  </a:lnTo>
                  <a:lnTo>
                    <a:pt x="1395222" y="264509"/>
                  </a:lnTo>
                  <a:lnTo>
                    <a:pt x="1395222" y="98584"/>
                  </a:lnTo>
                  <a:lnTo>
                    <a:pt x="1565529" y="98584"/>
                  </a:lnTo>
                  <a:lnTo>
                    <a:pt x="1565529" y="8954"/>
                  </a:lnTo>
                  <a:lnTo>
                    <a:pt x="1296543" y="8954"/>
                  </a:lnTo>
                  <a:lnTo>
                    <a:pt x="1296543" y="636556"/>
                  </a:lnTo>
                  <a:close/>
                  <a:moveTo>
                    <a:pt x="1027557" y="464439"/>
                  </a:moveTo>
                  <a:lnTo>
                    <a:pt x="962120" y="8954"/>
                  </a:lnTo>
                  <a:lnTo>
                    <a:pt x="823151" y="8954"/>
                  </a:lnTo>
                  <a:lnTo>
                    <a:pt x="823151" y="636556"/>
                  </a:lnTo>
                  <a:lnTo>
                    <a:pt x="909257" y="636556"/>
                  </a:lnTo>
                  <a:lnTo>
                    <a:pt x="909257" y="161354"/>
                  </a:lnTo>
                  <a:lnTo>
                    <a:pt x="982790" y="636556"/>
                  </a:lnTo>
                  <a:lnTo>
                    <a:pt x="1065276" y="636556"/>
                  </a:lnTo>
                  <a:lnTo>
                    <a:pt x="1138809" y="161354"/>
                  </a:lnTo>
                  <a:lnTo>
                    <a:pt x="1138809" y="636556"/>
                  </a:lnTo>
                  <a:lnTo>
                    <a:pt x="1232059" y="636556"/>
                  </a:lnTo>
                  <a:lnTo>
                    <a:pt x="1232059" y="8954"/>
                  </a:lnTo>
                  <a:lnTo>
                    <a:pt x="1093089" y="8954"/>
                  </a:lnTo>
                  <a:lnTo>
                    <a:pt x="1027652" y="464439"/>
                  </a:lnTo>
                  <a:close/>
                </a:path>
              </a:pathLst>
            </a:custGeom>
            <a:solidFill>
              <a:srgbClr val="03B2E2"/>
            </a:solidFill>
            <a:ln w="9525" cap="flat">
              <a:noFill/>
              <a:prstDash val="solid"/>
              <a:miter/>
            </a:ln>
          </p:spPr>
          <p:txBody>
            <a:bodyPr rtlCol="0" anchor="ctr"/>
            <a:lstStyle/>
            <a:p>
              <a:endParaRPr lang="en-US"/>
            </a:p>
          </p:txBody>
        </p:sp>
      </p:grpSp>
      <p:sp>
        <p:nvSpPr>
          <p:cNvPr id="53" name="Text Placeholder 4">
            <a:extLst>
              <a:ext uri="{FF2B5EF4-FFF2-40B4-BE49-F238E27FC236}">
                <a16:creationId xmlns:a16="http://schemas.microsoft.com/office/drawing/2014/main" id="{B4D263F7-54D0-4B18-BF71-5E6734452A44}"/>
              </a:ext>
            </a:extLst>
          </p:cNvPr>
          <p:cNvSpPr>
            <a:spLocks noGrp="1"/>
          </p:cNvSpPr>
          <p:nvPr userDrawn="1">
            <p:ph type="body" sz="quarter" idx="10" hasCustomPrompt="1"/>
          </p:nvPr>
        </p:nvSpPr>
        <p:spPr>
          <a:xfrm>
            <a:off x="265609" y="1152525"/>
            <a:ext cx="11660777" cy="603250"/>
          </a:xfrm>
          <a:prstGeom prst="rect">
            <a:avLst/>
          </a:prstGeom>
        </p:spPr>
        <p:txBody>
          <a:bodyPr anchor="b"/>
          <a:lstStyle>
            <a:lvl1pPr>
              <a:lnSpc>
                <a:spcPct val="90000"/>
              </a:lnSpc>
              <a:spcBef>
                <a:spcPts val="0"/>
              </a:spcBef>
              <a:defRPr sz="2000">
                <a:solidFill>
                  <a:schemeClr val="accent1"/>
                </a:solidFill>
              </a:defRPr>
            </a:lvl1pPr>
          </a:lstStyle>
          <a:p>
            <a:pPr lvl="0"/>
            <a:r>
              <a:rPr lang="en-US" dirty="0"/>
              <a:t>Sub header here</a:t>
            </a:r>
          </a:p>
        </p:txBody>
      </p:sp>
      <p:sp>
        <p:nvSpPr>
          <p:cNvPr id="54" name="Content Placeholder 2">
            <a:extLst>
              <a:ext uri="{FF2B5EF4-FFF2-40B4-BE49-F238E27FC236}">
                <a16:creationId xmlns:a16="http://schemas.microsoft.com/office/drawing/2014/main" id="{31DD5A47-26A2-4ECB-8251-9358EDF857D4}"/>
              </a:ext>
            </a:extLst>
          </p:cNvPr>
          <p:cNvSpPr>
            <a:spLocks noGrp="1"/>
          </p:cNvSpPr>
          <p:nvPr userDrawn="1">
            <p:ph idx="11"/>
          </p:nvPr>
        </p:nvSpPr>
        <p:spPr>
          <a:xfrm>
            <a:off x="265610" y="1781004"/>
            <a:ext cx="11660777" cy="437634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Graphic 8">
            <a:extLst>
              <a:ext uri="{FF2B5EF4-FFF2-40B4-BE49-F238E27FC236}">
                <a16:creationId xmlns:a16="http://schemas.microsoft.com/office/drawing/2014/main" id="{743BB480-1706-4499-ABA7-1F9CF3462CB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364158" y="734794"/>
            <a:ext cx="2524125" cy="323850"/>
          </a:xfrm>
          <a:prstGeom prst="rect">
            <a:avLst/>
          </a:prstGeom>
        </p:spPr>
      </p:pic>
    </p:spTree>
    <p:extLst>
      <p:ext uri="{BB962C8B-B14F-4D97-AF65-F5344CB8AC3E}">
        <p14:creationId xmlns:p14="http://schemas.microsoft.com/office/powerpoint/2010/main" val="17879967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fety Moment_Edit">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F9DAF614-27D1-4E7C-9A05-4EF5654DF785}"/>
              </a:ext>
            </a:extLst>
          </p:cNvPr>
          <p:cNvGrpSpPr/>
          <p:nvPr userDrawn="1"/>
        </p:nvGrpSpPr>
        <p:grpSpPr>
          <a:xfrm>
            <a:off x="0" y="3350094"/>
            <a:ext cx="2782388" cy="3094814"/>
            <a:chOff x="1" y="2039314"/>
            <a:chExt cx="4957713" cy="4160321"/>
          </a:xfrm>
        </p:grpSpPr>
        <p:sp>
          <p:nvSpPr>
            <p:cNvPr id="4" name="Freeform: Shape 3">
              <a:extLst>
                <a:ext uri="{FF2B5EF4-FFF2-40B4-BE49-F238E27FC236}">
                  <a16:creationId xmlns:a16="http://schemas.microsoft.com/office/drawing/2014/main" id="{12A952B3-0333-4838-A605-686F0C0B2022}"/>
                </a:ext>
              </a:extLst>
            </p:cNvPr>
            <p:cNvSpPr/>
            <p:nvPr/>
          </p:nvSpPr>
          <p:spPr>
            <a:xfrm flipH="1">
              <a:off x="1" y="2039314"/>
              <a:ext cx="1454695" cy="4160321"/>
            </a:xfrm>
            <a:custGeom>
              <a:avLst/>
              <a:gdLst>
                <a:gd name="connsiteX0" fmla="*/ 1454695 w 1454695"/>
                <a:gd name="connsiteY0" fmla="*/ 0 h 4160321"/>
                <a:gd name="connsiteX1" fmla="*/ 0 w 1454695"/>
                <a:gd name="connsiteY1" fmla="*/ 2080161 h 4160321"/>
                <a:gd name="connsiteX2" fmla="*/ 1454695 w 1454695"/>
                <a:gd name="connsiteY2" fmla="*/ 4160321 h 4160321"/>
                <a:gd name="connsiteX3" fmla="*/ 1454695 w 1454695"/>
                <a:gd name="connsiteY3" fmla="*/ 2080161 h 4160321"/>
              </a:gdLst>
              <a:ahLst/>
              <a:cxnLst>
                <a:cxn ang="0">
                  <a:pos x="connsiteX0" y="connsiteY0"/>
                </a:cxn>
                <a:cxn ang="0">
                  <a:pos x="connsiteX1" y="connsiteY1"/>
                </a:cxn>
                <a:cxn ang="0">
                  <a:pos x="connsiteX2" y="connsiteY2"/>
                </a:cxn>
                <a:cxn ang="0">
                  <a:pos x="connsiteX3" y="connsiteY3"/>
                </a:cxn>
              </a:cxnLst>
              <a:rect l="l" t="t" r="r" b="b"/>
              <a:pathLst>
                <a:path w="1454695" h="4160321">
                  <a:moveTo>
                    <a:pt x="1454695" y="0"/>
                  </a:moveTo>
                  <a:lnTo>
                    <a:pt x="0" y="2080161"/>
                  </a:lnTo>
                  <a:lnTo>
                    <a:pt x="1454695" y="4160321"/>
                  </a:lnTo>
                  <a:lnTo>
                    <a:pt x="1454695" y="2080161"/>
                  </a:lnTo>
                  <a:close/>
                </a:path>
              </a:pathLst>
            </a:custGeom>
            <a:solidFill>
              <a:schemeClr val="accent5">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Arrow: Chevron 4">
              <a:extLst>
                <a:ext uri="{FF2B5EF4-FFF2-40B4-BE49-F238E27FC236}">
                  <a16:creationId xmlns:a16="http://schemas.microsoft.com/office/drawing/2014/main" id="{D15A2DDE-CCF3-4FAF-A9CA-B74857FCA53F}"/>
                </a:ext>
              </a:extLst>
            </p:cNvPr>
            <p:cNvSpPr/>
            <p:nvPr/>
          </p:nvSpPr>
          <p:spPr>
            <a:xfrm>
              <a:off x="296814" y="2039314"/>
              <a:ext cx="2909390" cy="4160321"/>
            </a:xfrm>
            <a:prstGeom prst="chevron">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CF38C945-F03D-4CFB-88C8-7B1BA4EB7E45}"/>
                </a:ext>
              </a:extLst>
            </p:cNvPr>
            <p:cNvSpPr/>
            <p:nvPr/>
          </p:nvSpPr>
          <p:spPr>
            <a:xfrm>
              <a:off x="2048324" y="2039314"/>
              <a:ext cx="2909390" cy="4160321"/>
            </a:xfrm>
            <a:prstGeom prst="chevron">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0" name="TextBox 9">
            <a:extLst>
              <a:ext uri="{FF2B5EF4-FFF2-40B4-BE49-F238E27FC236}">
                <a16:creationId xmlns:a16="http://schemas.microsoft.com/office/drawing/2014/main" id="{1F4814F2-6AD7-409F-8393-1DC73C66D44E}"/>
              </a:ext>
            </a:extLst>
          </p:cNvPr>
          <p:cNvSpPr txBox="1"/>
          <p:nvPr userDrawn="1"/>
        </p:nvSpPr>
        <p:spPr>
          <a:xfrm>
            <a:off x="170361" y="6584542"/>
            <a:ext cx="2782389" cy="166600"/>
          </a:xfrm>
          <a:prstGeom prst="rect">
            <a:avLst/>
          </a:prstGeom>
          <a:noFill/>
        </p:spPr>
        <p:txBody>
          <a:bodyPr wrap="square" rtlCol="0" anchor="b">
            <a:noAutofit/>
          </a:bodyPr>
          <a:lstStyle/>
          <a:p>
            <a:r>
              <a:rPr lang="en-US" sz="800" dirty="0">
                <a:solidFill>
                  <a:schemeClr val="tx1"/>
                </a:solidFill>
                <a:latin typeface="+mn-lt"/>
              </a:rPr>
              <a:t>© 2024 Helmerich &amp; Payne, Inc.  All Rights Reserved.</a:t>
            </a:r>
          </a:p>
        </p:txBody>
      </p:sp>
      <p:sp>
        <p:nvSpPr>
          <p:cNvPr id="11" name="TextBox 10">
            <a:extLst>
              <a:ext uri="{FF2B5EF4-FFF2-40B4-BE49-F238E27FC236}">
                <a16:creationId xmlns:a16="http://schemas.microsoft.com/office/drawing/2014/main" id="{37846141-D672-40BC-9D51-E3630F895772}"/>
              </a:ext>
            </a:extLst>
          </p:cNvPr>
          <p:cNvSpPr txBox="1"/>
          <p:nvPr userDrawn="1"/>
        </p:nvSpPr>
        <p:spPr>
          <a:xfrm>
            <a:off x="11049000" y="6584542"/>
            <a:ext cx="972637" cy="166600"/>
          </a:xfrm>
          <a:prstGeom prst="rect">
            <a:avLst/>
          </a:prstGeom>
          <a:noFill/>
        </p:spPr>
        <p:txBody>
          <a:bodyPr wrap="square" rtlCol="0" anchor="b">
            <a:noAutofit/>
          </a:bodyPr>
          <a:lstStyle/>
          <a:p>
            <a:pPr algn="r"/>
            <a:fld id="{952AE03F-5069-4EFA-9017-73035B002D74}" type="slidenum">
              <a:rPr lang="en-US" sz="800" smtClean="0">
                <a:solidFill>
                  <a:schemeClr val="tx1"/>
                </a:solidFill>
                <a:latin typeface="+mn-lt"/>
              </a:rPr>
              <a:pPr algn="r"/>
              <a:t>‹#›</a:t>
            </a:fld>
            <a:endParaRPr lang="en-US" sz="800" dirty="0">
              <a:solidFill>
                <a:schemeClr val="tx1"/>
              </a:solidFill>
              <a:latin typeface="+mn-lt"/>
            </a:endParaRPr>
          </a:p>
        </p:txBody>
      </p:sp>
      <p:pic>
        <p:nvPicPr>
          <p:cNvPr id="12" name="Picture 11" descr="A picture containing text, sign, clipart&#10;&#10;Description automatically generated">
            <a:extLst>
              <a:ext uri="{FF2B5EF4-FFF2-40B4-BE49-F238E27FC236}">
                <a16:creationId xmlns:a16="http://schemas.microsoft.com/office/drawing/2014/main" id="{DD8F47F2-BDFA-4AC2-801F-7294E4DCE1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6306" y="369143"/>
            <a:ext cx="1175877" cy="821154"/>
          </a:xfrm>
          <a:prstGeom prst="rect">
            <a:avLst/>
          </a:prstGeom>
        </p:spPr>
      </p:pic>
      <p:sp>
        <p:nvSpPr>
          <p:cNvPr id="53" name="Text Placeholder 4">
            <a:extLst>
              <a:ext uri="{FF2B5EF4-FFF2-40B4-BE49-F238E27FC236}">
                <a16:creationId xmlns:a16="http://schemas.microsoft.com/office/drawing/2014/main" id="{B4D263F7-54D0-4B18-BF71-5E6734452A44}"/>
              </a:ext>
            </a:extLst>
          </p:cNvPr>
          <p:cNvSpPr>
            <a:spLocks noGrp="1"/>
          </p:cNvSpPr>
          <p:nvPr userDrawn="1">
            <p:ph type="body" sz="quarter" idx="10" hasCustomPrompt="1"/>
          </p:nvPr>
        </p:nvSpPr>
        <p:spPr>
          <a:xfrm>
            <a:off x="265609" y="1152525"/>
            <a:ext cx="11660777" cy="603250"/>
          </a:xfrm>
          <a:prstGeom prst="rect">
            <a:avLst/>
          </a:prstGeom>
        </p:spPr>
        <p:txBody>
          <a:bodyPr anchor="b"/>
          <a:lstStyle>
            <a:lvl1pPr>
              <a:lnSpc>
                <a:spcPct val="90000"/>
              </a:lnSpc>
              <a:spcBef>
                <a:spcPts val="0"/>
              </a:spcBef>
              <a:defRPr sz="2000">
                <a:solidFill>
                  <a:schemeClr val="accent1"/>
                </a:solidFill>
              </a:defRPr>
            </a:lvl1pPr>
          </a:lstStyle>
          <a:p>
            <a:pPr lvl="0"/>
            <a:r>
              <a:rPr lang="en-US" dirty="0"/>
              <a:t>Sub header here</a:t>
            </a:r>
          </a:p>
        </p:txBody>
      </p:sp>
      <p:sp>
        <p:nvSpPr>
          <p:cNvPr id="54" name="Content Placeholder 2">
            <a:extLst>
              <a:ext uri="{FF2B5EF4-FFF2-40B4-BE49-F238E27FC236}">
                <a16:creationId xmlns:a16="http://schemas.microsoft.com/office/drawing/2014/main" id="{31DD5A47-26A2-4ECB-8251-9358EDF857D4}"/>
              </a:ext>
            </a:extLst>
          </p:cNvPr>
          <p:cNvSpPr>
            <a:spLocks noGrp="1"/>
          </p:cNvSpPr>
          <p:nvPr userDrawn="1">
            <p:ph idx="11"/>
          </p:nvPr>
        </p:nvSpPr>
        <p:spPr>
          <a:xfrm>
            <a:off x="265610" y="1781004"/>
            <a:ext cx="11660777" cy="437634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Graphic 8">
            <a:extLst>
              <a:ext uri="{FF2B5EF4-FFF2-40B4-BE49-F238E27FC236}">
                <a16:creationId xmlns:a16="http://schemas.microsoft.com/office/drawing/2014/main" id="{743BB480-1706-4499-ABA7-1F9CF3462CB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364158" y="734794"/>
            <a:ext cx="2524125" cy="323850"/>
          </a:xfrm>
          <a:prstGeom prst="rect">
            <a:avLst/>
          </a:prstGeom>
        </p:spPr>
      </p:pic>
      <p:pic>
        <p:nvPicPr>
          <p:cNvPr id="6" name="Picture 5">
            <a:extLst>
              <a:ext uri="{FF2B5EF4-FFF2-40B4-BE49-F238E27FC236}">
                <a16:creationId xmlns:a16="http://schemas.microsoft.com/office/drawing/2014/main" id="{67EBA3B9-6418-4352-9CFF-0DF512A2E8B6}"/>
              </a:ext>
            </a:extLst>
          </p:cNvPr>
          <p:cNvPicPr>
            <a:picLocks noChangeAspect="1"/>
          </p:cNvPicPr>
          <p:nvPr userDrawn="1"/>
        </p:nvPicPr>
        <p:blipFill rotWithShape="1">
          <a:blip r:embed="rId5"/>
          <a:srcRect l="6272" t="11567" r="32643" b="27064"/>
          <a:stretch/>
        </p:blipFill>
        <p:spPr>
          <a:xfrm>
            <a:off x="1749704" y="329752"/>
            <a:ext cx="3031434" cy="983975"/>
          </a:xfrm>
          <a:prstGeom prst="rect">
            <a:avLst/>
          </a:prstGeom>
        </p:spPr>
      </p:pic>
    </p:spTree>
    <p:extLst>
      <p:ext uri="{BB962C8B-B14F-4D97-AF65-F5344CB8AC3E}">
        <p14:creationId xmlns:p14="http://schemas.microsoft.com/office/powerpoint/2010/main" val="25842786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losing Slide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50AEF3A-3CDF-43A0-AAAA-C6AEBE15C88D}"/>
              </a:ext>
            </a:extLst>
          </p:cNvPr>
          <p:cNvSpPr/>
          <p:nvPr userDrawn="1"/>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7D00A6E-786E-4B4E-A908-135A8AA55732}"/>
              </a:ext>
            </a:extLst>
          </p:cNvPr>
          <p:cNvSpPr txBox="1"/>
          <p:nvPr userDrawn="1"/>
        </p:nvSpPr>
        <p:spPr>
          <a:xfrm>
            <a:off x="3340100" y="2082168"/>
            <a:ext cx="8802725" cy="3071034"/>
          </a:xfrm>
          <a:prstGeom prst="rect">
            <a:avLst/>
          </a:prstGeom>
          <a:noFill/>
        </p:spPr>
        <p:txBody>
          <a:bodyPr wrap="square" anchor="ctr">
            <a:spAutoFit/>
          </a:bodyPr>
          <a:lstStyle/>
          <a:p>
            <a:pPr algn="l">
              <a:lnSpc>
                <a:spcPct val="80000"/>
              </a:lnSpc>
            </a:pPr>
            <a:r>
              <a:rPr lang="en-US" sz="8000" i="0" cap="all" dirty="0">
                <a:ln>
                  <a:noFill/>
                </a:ln>
                <a:solidFill>
                  <a:schemeClr val="accent2"/>
                </a:solidFill>
                <a:effectLst/>
                <a:latin typeface="Arial Black" panose="020B0A04020102020204" pitchFamily="34" charset="0"/>
                <a:ea typeface="Segoe UI Black" panose="020B0A02040204020203" pitchFamily="34" charset="0"/>
                <a:cs typeface="Segoe UI" panose="020B0502040204020203" pitchFamily="34" charset="0"/>
              </a:rPr>
              <a:t>DELIVERING</a:t>
            </a:r>
            <a:br>
              <a:rPr lang="en-US" sz="8000" i="0" cap="all" dirty="0">
                <a:ln>
                  <a:noFill/>
                </a:ln>
                <a:solidFill>
                  <a:schemeClr val="accent2"/>
                </a:solidFill>
                <a:effectLst/>
                <a:latin typeface="Arial Black" panose="020B0A04020102020204" pitchFamily="34" charset="0"/>
                <a:ea typeface="Segoe UI Black" panose="020B0A02040204020203" pitchFamily="34" charset="0"/>
                <a:cs typeface="Segoe UI" panose="020B0502040204020203" pitchFamily="34" charset="0"/>
              </a:rPr>
            </a:br>
            <a:r>
              <a:rPr lang="en-US" sz="8000" i="0" cap="all" dirty="0">
                <a:ln>
                  <a:noFill/>
                </a:ln>
                <a:solidFill>
                  <a:schemeClr val="accent2"/>
                </a:solidFill>
                <a:effectLst/>
                <a:latin typeface="Arial Black" panose="020B0A04020102020204" pitchFamily="34" charset="0"/>
                <a:ea typeface="Segoe UI Black" panose="020B0A02040204020203" pitchFamily="34" charset="0"/>
                <a:cs typeface="Segoe UI" panose="020B0502040204020203" pitchFamily="34" charset="0"/>
              </a:rPr>
              <a:t>BETTER</a:t>
            </a:r>
            <a:br>
              <a:rPr lang="en-US" sz="8000" i="0" cap="all" dirty="0">
                <a:ln>
                  <a:noFill/>
                </a:ln>
                <a:solidFill>
                  <a:schemeClr val="accent2"/>
                </a:solidFill>
                <a:effectLst/>
                <a:latin typeface="Arial Black" panose="020B0A04020102020204" pitchFamily="34" charset="0"/>
                <a:ea typeface="Segoe UI Black" panose="020B0A02040204020203" pitchFamily="34" charset="0"/>
                <a:cs typeface="Segoe UI" panose="020B0502040204020203" pitchFamily="34" charset="0"/>
              </a:rPr>
            </a:br>
            <a:r>
              <a:rPr lang="en-US" sz="8000" i="0" cap="all" dirty="0">
                <a:ln>
                  <a:noFill/>
                </a:ln>
                <a:solidFill>
                  <a:schemeClr val="accent2"/>
                </a:solidFill>
                <a:effectLst/>
                <a:latin typeface="Arial Black" panose="020B0A04020102020204" pitchFamily="34" charset="0"/>
                <a:ea typeface="Segoe UI Black" panose="020B0A02040204020203" pitchFamily="34" charset="0"/>
                <a:cs typeface="Segoe UI" panose="020B0502040204020203" pitchFamily="34" charset="0"/>
              </a:rPr>
              <a:t>OUTCOMES.</a:t>
            </a:r>
          </a:p>
        </p:txBody>
      </p:sp>
      <p:pic>
        <p:nvPicPr>
          <p:cNvPr id="4" name="Picture 3" descr="A picture containing text, sign, clipart&#10;&#10;Description automatically generated">
            <a:extLst>
              <a:ext uri="{FF2B5EF4-FFF2-40B4-BE49-F238E27FC236}">
                <a16:creationId xmlns:a16="http://schemas.microsoft.com/office/drawing/2014/main" id="{888DA231-892C-4F75-B589-26907F54B46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47" y="2900606"/>
            <a:ext cx="1598876" cy="1116549"/>
          </a:xfrm>
          <a:prstGeom prst="rect">
            <a:avLst/>
          </a:prstGeom>
        </p:spPr>
      </p:pic>
    </p:spTree>
    <p:extLst>
      <p:ext uri="{BB962C8B-B14F-4D97-AF65-F5344CB8AC3E}">
        <p14:creationId xmlns:p14="http://schemas.microsoft.com/office/powerpoint/2010/main" val="24707809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hidden="1">
            <a:extLst>
              <a:ext uri="{FF2B5EF4-FFF2-40B4-BE49-F238E27FC236}">
                <a16:creationId xmlns:a16="http://schemas.microsoft.com/office/drawing/2014/main" id="{F3C2ED5A-9421-4498-8B25-13136E1636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6BDEA-7848-40BD-9797-31994E2CA851}" type="datetime1">
              <a:rPr lang="en-US" smtClean="0"/>
              <a:t>4/9/2024</a:t>
            </a:fld>
            <a:endParaRPr lang="en-US" dirty="0"/>
          </a:p>
        </p:txBody>
      </p:sp>
      <p:sp>
        <p:nvSpPr>
          <p:cNvPr id="5" name="Footer Placeholder 4" hidden="1">
            <a:extLst>
              <a:ext uri="{FF2B5EF4-FFF2-40B4-BE49-F238E27FC236}">
                <a16:creationId xmlns:a16="http://schemas.microsoft.com/office/drawing/2014/main" id="{19897768-DB57-46A0-ACE5-837D324ED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hidden="1">
            <a:extLst>
              <a:ext uri="{FF2B5EF4-FFF2-40B4-BE49-F238E27FC236}">
                <a16:creationId xmlns:a16="http://schemas.microsoft.com/office/drawing/2014/main" id="{223ABB4D-E706-49EF-B6D9-D5B53B904B4B}"/>
              </a:ext>
            </a:extLst>
          </p:cNvPr>
          <p:cNvSpPr>
            <a:spLocks noGrp="1"/>
          </p:cNvSpPr>
          <p:nvPr>
            <p:ph type="sldNum" sz="quarter" idx="4"/>
          </p:nvPr>
        </p:nvSpPr>
        <p:spPr>
          <a:xfrm>
            <a:off x="11391900" y="6448425"/>
            <a:ext cx="647700" cy="257175"/>
          </a:xfrm>
          <a:prstGeom prst="rect">
            <a:avLst/>
          </a:prstGeom>
        </p:spPr>
        <p:txBody>
          <a:bodyPr vert="horz" lIns="91440" tIns="45720" rIns="91440" bIns="45720" rtlCol="0" anchor="ctr"/>
          <a:lstStyle>
            <a:lvl1pPr algn="r">
              <a:defRPr sz="1200">
                <a:solidFill>
                  <a:schemeClr val="tx2"/>
                </a:solidFill>
              </a:defRPr>
            </a:lvl1pPr>
          </a:lstStyle>
          <a:p>
            <a:fld id="{C2B6F44E-0ADC-4F93-A78C-500873AB9F30}" type="slidenum">
              <a:rPr lang="en-US" smtClean="0"/>
              <a:pPr/>
              <a:t>‹#›</a:t>
            </a:fld>
            <a:endParaRPr lang="en-US" dirty="0"/>
          </a:p>
        </p:txBody>
      </p:sp>
      <p:sp>
        <p:nvSpPr>
          <p:cNvPr id="23" name="Title Placeholder 1">
            <a:extLst>
              <a:ext uri="{FF2B5EF4-FFF2-40B4-BE49-F238E27FC236}">
                <a16:creationId xmlns:a16="http://schemas.microsoft.com/office/drawing/2014/main" id="{FC64DE11-C425-4851-8B23-9BA481EDF6B0}"/>
              </a:ext>
            </a:extLst>
          </p:cNvPr>
          <p:cNvSpPr txBox="1">
            <a:spLocks/>
          </p:cNvSpPr>
          <p:nvPr userDrawn="1"/>
        </p:nvSpPr>
        <p:spPr>
          <a:xfrm>
            <a:off x="265611" y="6063814"/>
            <a:ext cx="10688139" cy="604028"/>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2400" kern="1200" cap="none" baseline="0">
                <a:solidFill>
                  <a:schemeClr val="accent1"/>
                </a:solidFill>
                <a:latin typeface="+mn-lt"/>
                <a:ea typeface="+mj-ea"/>
                <a:cs typeface="Arial" panose="020B0604020202020204" pitchFamily="34" charset="0"/>
              </a:defRPr>
            </a:lvl1pPr>
          </a:lstStyle>
          <a:p>
            <a:endParaRPr lang="en-US" dirty="0"/>
          </a:p>
        </p:txBody>
      </p:sp>
      <p:sp>
        <p:nvSpPr>
          <p:cNvPr id="24" name="TextBox 23">
            <a:extLst>
              <a:ext uri="{FF2B5EF4-FFF2-40B4-BE49-F238E27FC236}">
                <a16:creationId xmlns:a16="http://schemas.microsoft.com/office/drawing/2014/main" id="{713F77AD-9AEE-4C87-99CD-98C66A503127}"/>
              </a:ext>
            </a:extLst>
          </p:cNvPr>
          <p:cNvSpPr txBox="1"/>
          <p:nvPr userDrawn="1"/>
        </p:nvSpPr>
        <p:spPr>
          <a:xfrm>
            <a:off x="170361" y="6584542"/>
            <a:ext cx="2782389" cy="166600"/>
          </a:xfrm>
          <a:prstGeom prst="rect">
            <a:avLst/>
          </a:prstGeom>
          <a:noFill/>
        </p:spPr>
        <p:txBody>
          <a:bodyPr wrap="square" rtlCol="0" anchor="b">
            <a:noAutofit/>
          </a:bodyPr>
          <a:lstStyle/>
          <a:p>
            <a:r>
              <a:rPr lang="en-US" sz="800" dirty="0">
                <a:solidFill>
                  <a:schemeClr val="tx1"/>
                </a:solidFill>
                <a:latin typeface="+mn-lt"/>
              </a:rPr>
              <a:t>Internal Only </a:t>
            </a:r>
          </a:p>
        </p:txBody>
      </p:sp>
      <p:sp>
        <p:nvSpPr>
          <p:cNvPr id="25" name="TextBox 24">
            <a:extLst>
              <a:ext uri="{FF2B5EF4-FFF2-40B4-BE49-F238E27FC236}">
                <a16:creationId xmlns:a16="http://schemas.microsoft.com/office/drawing/2014/main" id="{55F06CF3-300D-425A-9C1A-7FCC500B481E}"/>
              </a:ext>
            </a:extLst>
          </p:cNvPr>
          <p:cNvSpPr txBox="1"/>
          <p:nvPr userDrawn="1"/>
        </p:nvSpPr>
        <p:spPr>
          <a:xfrm>
            <a:off x="11049000" y="6584542"/>
            <a:ext cx="972637" cy="166600"/>
          </a:xfrm>
          <a:prstGeom prst="rect">
            <a:avLst/>
          </a:prstGeom>
          <a:noFill/>
        </p:spPr>
        <p:txBody>
          <a:bodyPr wrap="square" rtlCol="0" anchor="b">
            <a:noAutofit/>
          </a:bodyPr>
          <a:lstStyle/>
          <a:p>
            <a:pPr algn="r"/>
            <a:fld id="{952AE03F-5069-4EFA-9017-73035B002D74}" type="slidenum">
              <a:rPr lang="en-US" sz="800" smtClean="0">
                <a:solidFill>
                  <a:schemeClr val="tx1"/>
                </a:solidFill>
                <a:latin typeface="+mn-lt"/>
              </a:rPr>
              <a:pPr algn="r"/>
              <a:t>‹#›</a:t>
            </a:fld>
            <a:endParaRPr lang="en-US" sz="800" dirty="0">
              <a:solidFill>
                <a:schemeClr val="tx1"/>
              </a:solidFill>
              <a:latin typeface="+mn-lt"/>
            </a:endParaRPr>
          </a:p>
        </p:txBody>
      </p:sp>
    </p:spTree>
    <p:extLst>
      <p:ext uri="{BB962C8B-B14F-4D97-AF65-F5344CB8AC3E}">
        <p14:creationId xmlns:p14="http://schemas.microsoft.com/office/powerpoint/2010/main" val="63401192"/>
      </p:ext>
    </p:extLst>
  </p:cSld>
  <p:clrMap bg1="lt1" tx1="dk1" bg2="lt2" tx2="dk2" accent1="accent1" accent2="accent2" accent3="accent3" accent4="accent4" accent5="accent5" accent6="accent6" hlink="hlink" folHlink="folHlink"/>
  <p:sldLayoutIdLst>
    <p:sldLayoutId id="2147483662" r:id="rId1"/>
    <p:sldLayoutId id="2147483684" r:id="rId2"/>
    <p:sldLayoutId id="2147483688" r:id="rId3"/>
    <p:sldLayoutId id="2147483686" r:id="rId4"/>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914400" rtl="0" eaLnBrk="1" latinLnBrk="0" hangingPunct="1">
        <a:lnSpc>
          <a:spcPct val="90000"/>
        </a:lnSpc>
        <a:spcBef>
          <a:spcPct val="0"/>
        </a:spcBef>
        <a:buNone/>
        <a:defRPr sz="2400" kern="1200" cap="none" baseline="0">
          <a:solidFill>
            <a:schemeClr val="accent2"/>
          </a:solidFill>
          <a:latin typeface="+mn-lt"/>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Tx/>
        <a:buNone/>
        <a:defRPr sz="1800" kern="1200">
          <a:solidFill>
            <a:schemeClr val="tx1"/>
          </a:solidFill>
          <a:latin typeface="+mn-lt"/>
          <a:ea typeface="+mn-ea"/>
          <a:cs typeface="Arial" panose="020B0604020202020204" pitchFamily="34" charset="0"/>
        </a:defRPr>
      </a:lvl1pPr>
      <a:lvl2pPr marL="34925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2pPr>
      <a:lvl3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3pPr>
      <a:lvl4pPr marL="10350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4pPr>
      <a:lvl5pPr marL="12636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6">
          <p15:clr>
            <a:srgbClr val="F26B43"/>
          </p15:clr>
        </p15:guide>
        <p15:guide id="2" pos="96">
          <p15:clr>
            <a:srgbClr val="F26B43"/>
          </p15:clr>
        </p15:guide>
        <p15:guide id="3" orient="horz" pos="4224">
          <p15:clr>
            <a:srgbClr val="F26B43"/>
          </p15:clr>
        </p15:guide>
        <p15:guide id="4" pos="7584">
          <p15:clr>
            <a:srgbClr val="F26B43"/>
          </p15:clr>
        </p15:guide>
        <p15:guide id="5" pos="7272">
          <p15:clr>
            <a:srgbClr val="F26B43"/>
          </p15:clr>
        </p15:guide>
        <p15:guide id="6" pos="336">
          <p15:clr>
            <a:srgbClr val="F26B43"/>
          </p15:clr>
        </p15:guide>
        <p15:guide id="7" orient="horz" pos="888">
          <p15:clr>
            <a:srgbClr val="F26B43"/>
          </p15:clr>
        </p15:guide>
        <p15:guide id="8" orient="horz" pos="39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hyperlink" Target="https://www.motus.com/solutions/vehicle/drive-safe/" TargetMode="External"/><Relationship Id="rId2" Type="http://schemas.openxmlformats.org/officeDocument/2006/relationships/hyperlink" Target="https://www.safe2save.org/" TargetMode="External"/><Relationship Id="rId1" Type="http://schemas.openxmlformats.org/officeDocument/2006/relationships/slideLayout" Target="../slideLayouts/slideLayout2.xml"/><Relationship Id="rId5" Type="http://schemas.openxmlformats.org/officeDocument/2006/relationships/hyperlink" Target="https://www.kaileemillsfoundation.org/" TargetMode="External"/><Relationship Id="rId4" Type="http://schemas.openxmlformats.org/officeDocument/2006/relationships/hyperlink" Target="https://www.zendriv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5A3D86-A4EE-48CB-89DA-1E2966386634}"/>
              </a:ext>
            </a:extLst>
          </p:cNvPr>
          <p:cNvSpPr>
            <a:spLocks noGrp="1"/>
          </p:cNvSpPr>
          <p:nvPr>
            <p:ph type="body" sz="quarter" idx="10"/>
          </p:nvPr>
        </p:nvSpPr>
        <p:spPr/>
        <p:txBody>
          <a:bodyPr/>
          <a:lstStyle/>
          <a:p>
            <a:r>
              <a:rPr lang="en-US" dirty="0"/>
              <a:t>Safety Moments</a:t>
            </a:r>
          </a:p>
        </p:txBody>
      </p:sp>
      <p:sp>
        <p:nvSpPr>
          <p:cNvPr id="3" name="Text Placeholder 2">
            <a:extLst>
              <a:ext uri="{FF2B5EF4-FFF2-40B4-BE49-F238E27FC236}">
                <a16:creationId xmlns:a16="http://schemas.microsoft.com/office/drawing/2014/main" id="{08887511-687B-44D1-BAC5-9EEAD19F1714}"/>
              </a:ext>
            </a:extLst>
          </p:cNvPr>
          <p:cNvSpPr>
            <a:spLocks noGrp="1"/>
          </p:cNvSpPr>
          <p:nvPr>
            <p:ph type="body" sz="quarter" idx="11"/>
          </p:nvPr>
        </p:nvSpPr>
        <p:spPr/>
        <p:txBody>
          <a:bodyPr/>
          <a:lstStyle/>
          <a:p>
            <a:r>
              <a:rPr lang="en-US" dirty="0"/>
              <a:t>From H&amp;P HSE</a:t>
            </a:r>
          </a:p>
        </p:txBody>
      </p:sp>
    </p:spTree>
    <p:extLst>
      <p:ext uri="{BB962C8B-B14F-4D97-AF65-F5344CB8AC3E}">
        <p14:creationId xmlns:p14="http://schemas.microsoft.com/office/powerpoint/2010/main" val="41649848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DF26C93-260A-4A71-8958-F5A706280ED4}"/>
              </a:ext>
            </a:extLst>
          </p:cNvPr>
          <p:cNvSpPr/>
          <p:nvPr/>
        </p:nvSpPr>
        <p:spPr>
          <a:xfrm>
            <a:off x="0" y="1479379"/>
            <a:ext cx="12192000" cy="13908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68" name="Text Placeholder 67">
            <a:extLst>
              <a:ext uri="{FF2B5EF4-FFF2-40B4-BE49-F238E27FC236}">
                <a16:creationId xmlns:a16="http://schemas.microsoft.com/office/drawing/2014/main" id="{314AFE22-7217-4465-A780-55CD131ED400}"/>
              </a:ext>
            </a:extLst>
          </p:cNvPr>
          <p:cNvSpPr>
            <a:spLocks noGrp="1"/>
          </p:cNvSpPr>
          <p:nvPr>
            <p:ph type="body" sz="quarter" idx="10"/>
          </p:nvPr>
        </p:nvSpPr>
        <p:spPr>
          <a:xfrm>
            <a:off x="132867" y="1479378"/>
            <a:ext cx="2137420" cy="1390821"/>
          </a:xfrm>
        </p:spPr>
        <p:txBody>
          <a:bodyPr anchor="ctr"/>
          <a:lstStyle/>
          <a:p>
            <a:pPr algn="r"/>
            <a:r>
              <a:rPr lang="en-US" sz="3200" b="1" dirty="0">
                <a:solidFill>
                  <a:schemeClr val="bg1"/>
                </a:solidFill>
              </a:rPr>
              <a:t>Driving Safety</a:t>
            </a:r>
          </a:p>
        </p:txBody>
      </p:sp>
      <p:sp>
        <p:nvSpPr>
          <p:cNvPr id="69" name="Content Placeholder 68">
            <a:extLst>
              <a:ext uri="{FF2B5EF4-FFF2-40B4-BE49-F238E27FC236}">
                <a16:creationId xmlns:a16="http://schemas.microsoft.com/office/drawing/2014/main" id="{6776094A-B44A-4FA7-8C16-9055564CC1C7}"/>
              </a:ext>
            </a:extLst>
          </p:cNvPr>
          <p:cNvSpPr>
            <a:spLocks noGrp="1"/>
          </p:cNvSpPr>
          <p:nvPr>
            <p:ph idx="11"/>
          </p:nvPr>
        </p:nvSpPr>
        <p:spPr>
          <a:xfrm>
            <a:off x="2549645" y="1479377"/>
            <a:ext cx="8423156" cy="1390821"/>
          </a:xfrm>
        </p:spPr>
        <p:txBody>
          <a:bodyPr lIns="91440" tIns="45720" rIns="91440" bIns="45720" anchor="ctr"/>
          <a:lstStyle/>
          <a:p>
            <a:r>
              <a:rPr lang="en-US" sz="2000" dirty="0">
                <a:solidFill>
                  <a:schemeClr val="bg1"/>
                </a:solidFill>
              </a:rPr>
              <a:t>Safe driving practices are essential for preventing accidents and ensuring road safety. Limiting distractions while driving is crucial to reducing the risk of collisions and protecting yourself and others on the road.</a:t>
            </a:r>
          </a:p>
        </p:txBody>
      </p:sp>
      <p:cxnSp>
        <p:nvCxnSpPr>
          <p:cNvPr id="10" name="Straight Connector 9">
            <a:extLst>
              <a:ext uri="{FF2B5EF4-FFF2-40B4-BE49-F238E27FC236}">
                <a16:creationId xmlns:a16="http://schemas.microsoft.com/office/drawing/2014/main" id="{555B2942-D00D-4C0B-A2CE-6913A18D983C}"/>
              </a:ext>
            </a:extLst>
          </p:cNvPr>
          <p:cNvCxnSpPr/>
          <p:nvPr/>
        </p:nvCxnSpPr>
        <p:spPr>
          <a:xfrm>
            <a:off x="2409968" y="1617872"/>
            <a:ext cx="0" cy="1132114"/>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Content Placeholder 68">
            <a:extLst>
              <a:ext uri="{FF2B5EF4-FFF2-40B4-BE49-F238E27FC236}">
                <a16:creationId xmlns:a16="http://schemas.microsoft.com/office/drawing/2014/main" id="{6D5FAB8C-FDD7-4C16-AA3B-AF9DA6CA6034}"/>
              </a:ext>
            </a:extLst>
          </p:cNvPr>
          <p:cNvSpPr txBox="1">
            <a:spLocks/>
          </p:cNvSpPr>
          <p:nvPr/>
        </p:nvSpPr>
        <p:spPr>
          <a:xfrm>
            <a:off x="358634" y="3759627"/>
            <a:ext cx="5920246" cy="2053387"/>
          </a:xfrm>
          <a:prstGeom prst="rect">
            <a:avLst/>
          </a:prstGeom>
        </p:spPr>
        <p:txBody>
          <a:bodyPr lIns="91440" tIns="45720" rIns="91440" bIns="45720" anchor="t"/>
          <a:lstStyle>
            <a:lvl1pPr marL="0" indent="0" algn="l" defTabSz="914400" rtl="0" eaLnBrk="1" latinLnBrk="0" hangingPunct="1">
              <a:lnSpc>
                <a:spcPct val="90000"/>
              </a:lnSpc>
              <a:spcBef>
                <a:spcPts val="1000"/>
              </a:spcBef>
              <a:buFontTx/>
              <a:buNone/>
              <a:defRPr sz="1800" kern="1200">
                <a:solidFill>
                  <a:schemeClr val="tx1"/>
                </a:solidFill>
                <a:latin typeface="+mn-lt"/>
                <a:ea typeface="+mn-ea"/>
                <a:cs typeface="Arial" panose="020B0604020202020204" pitchFamily="34" charset="0"/>
              </a:defRPr>
            </a:lvl1pPr>
            <a:lvl2pPr marL="34925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2pPr>
            <a:lvl3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3pPr>
            <a:lvl4pPr marL="10350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4pPr>
            <a:lvl5pPr marL="12636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Tx/>
              <a:buNone/>
              <a:tabLst/>
              <a:defRPr/>
            </a:pPr>
            <a:r>
              <a:rPr kumimoji="0" lang="en-US" sz="2800" b="1" i="0" u="none" strike="noStrike" kern="1200" cap="none" spc="0" normalizeH="0" baseline="0" noProof="0" dirty="0">
                <a:ln>
                  <a:noFill/>
                </a:ln>
                <a:solidFill>
                  <a:schemeClr val="accent2"/>
                </a:solidFill>
                <a:effectLst/>
                <a:uLnTx/>
                <a:uFillTx/>
                <a:latin typeface="Arial" panose="020B0604020202020204"/>
                <a:ea typeface="+mn-ea"/>
                <a:cs typeface="Arial" panose="020B0604020202020204" pitchFamily="34" charset="0"/>
              </a:rPr>
              <a:t>80% of crashes are the result of distracted driving and using a cell phone while driving </a:t>
            </a:r>
            <a:r>
              <a:rPr lang="en-US" sz="2800" b="1" dirty="0">
                <a:solidFill>
                  <a:schemeClr val="accent2"/>
                </a:solidFill>
                <a:latin typeface="Arial" panose="020B0604020202020204"/>
              </a:rPr>
              <a:t>makes you 4 times more likely to be involved in a collision. </a:t>
            </a:r>
            <a:endParaRPr kumimoji="0" lang="en-US" sz="2800" b="1" i="0" u="none" strike="noStrike" kern="1200" cap="none" spc="0" normalizeH="0" baseline="0" noProof="0" dirty="0">
              <a:ln>
                <a:noFill/>
              </a:ln>
              <a:solidFill>
                <a:schemeClr val="accent2"/>
              </a:solidFill>
              <a:effectLst/>
              <a:uLnTx/>
              <a:uFillTx/>
              <a:latin typeface="Arial" panose="020B0604020202020204"/>
              <a:ea typeface="+mn-ea"/>
              <a:cs typeface="Arial" panose="020B0604020202020204" pitchFamily="34" charset="0"/>
            </a:endParaRPr>
          </a:p>
        </p:txBody>
      </p:sp>
      <p:pic>
        <p:nvPicPr>
          <p:cNvPr id="1026" name="Picture 2" descr="Northam Revives Hands-Free Driving Cell Phone Bill | WAMU">
            <a:extLst>
              <a:ext uri="{FF2B5EF4-FFF2-40B4-BE49-F238E27FC236}">
                <a16:creationId xmlns:a16="http://schemas.microsoft.com/office/drawing/2014/main" id="{BDA72D3B-76A2-4314-94ED-81EB5FBC827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773663" y="3110261"/>
            <a:ext cx="5059703" cy="3352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7968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5FC65C-8F11-4822-A933-7ED6FB1670F5}"/>
              </a:ext>
            </a:extLst>
          </p:cNvPr>
          <p:cNvSpPr>
            <a:spLocks noGrp="1"/>
          </p:cNvSpPr>
          <p:nvPr>
            <p:ph type="body" sz="quarter" idx="10"/>
          </p:nvPr>
        </p:nvSpPr>
        <p:spPr>
          <a:xfrm>
            <a:off x="438107" y="1686995"/>
            <a:ext cx="3740193" cy="1580225"/>
          </a:xfrm>
        </p:spPr>
        <p:txBody>
          <a:bodyPr/>
          <a:lstStyle/>
          <a:p>
            <a:r>
              <a:rPr lang="en-US" sz="3600" b="1" dirty="0">
                <a:solidFill>
                  <a:schemeClr val="accent5"/>
                </a:solidFill>
              </a:rPr>
              <a:t>Remember </a:t>
            </a:r>
            <a:br>
              <a:rPr lang="en-US" sz="3600" b="1" dirty="0">
                <a:solidFill>
                  <a:schemeClr val="accent5"/>
                </a:solidFill>
              </a:rPr>
            </a:br>
            <a:r>
              <a:rPr lang="en-US" sz="3600" b="1" dirty="0">
                <a:solidFill>
                  <a:schemeClr val="accent5"/>
                </a:solidFill>
              </a:rPr>
              <a:t>the </a:t>
            </a:r>
            <a:r>
              <a:rPr lang="en-US" sz="3600" b="1" dirty="0">
                <a:solidFill>
                  <a:schemeClr val="accent2"/>
                </a:solidFill>
              </a:rPr>
              <a:t>3 Keys </a:t>
            </a:r>
            <a:r>
              <a:rPr lang="en-US" sz="3600" b="1" dirty="0">
                <a:solidFill>
                  <a:schemeClr val="accent5"/>
                </a:solidFill>
              </a:rPr>
              <a:t>to Safe Driving:</a:t>
            </a:r>
          </a:p>
        </p:txBody>
      </p:sp>
      <p:pic>
        <p:nvPicPr>
          <p:cNvPr id="4" name="Graphic 3">
            <a:extLst>
              <a:ext uri="{FF2B5EF4-FFF2-40B4-BE49-F238E27FC236}">
                <a16:creationId xmlns:a16="http://schemas.microsoft.com/office/drawing/2014/main" id="{B5C75D99-AE65-4DFC-9880-23FB5AFFED8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49671" y="1531276"/>
            <a:ext cx="4780338" cy="5183705"/>
          </a:xfrm>
          <a:prstGeom prst="rect">
            <a:avLst/>
          </a:prstGeom>
        </p:spPr>
      </p:pic>
    </p:spTree>
    <p:extLst>
      <p:ext uri="{BB962C8B-B14F-4D97-AF65-F5344CB8AC3E}">
        <p14:creationId xmlns:p14="http://schemas.microsoft.com/office/powerpoint/2010/main" val="174260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B7BDDD-2701-4837-9CA2-5108AAF7D7AE}"/>
              </a:ext>
            </a:extLst>
          </p:cNvPr>
          <p:cNvSpPr>
            <a:spLocks noGrp="1"/>
          </p:cNvSpPr>
          <p:nvPr>
            <p:ph type="body" sz="quarter" idx="10"/>
          </p:nvPr>
        </p:nvSpPr>
        <p:spPr/>
        <p:txBody>
          <a:bodyPr/>
          <a:lstStyle/>
          <a:p>
            <a:r>
              <a:rPr lang="en-US" dirty="0"/>
              <a:t>Tips and tricks to minimize distractions:</a:t>
            </a:r>
          </a:p>
        </p:txBody>
      </p:sp>
      <p:sp>
        <p:nvSpPr>
          <p:cNvPr id="4" name="Content Placeholder 3">
            <a:extLst>
              <a:ext uri="{FF2B5EF4-FFF2-40B4-BE49-F238E27FC236}">
                <a16:creationId xmlns:a16="http://schemas.microsoft.com/office/drawing/2014/main" id="{7E61F233-9202-497E-A9BF-F556AA4DC4CB}"/>
              </a:ext>
            </a:extLst>
          </p:cNvPr>
          <p:cNvSpPr txBox="1">
            <a:spLocks noGrp="1"/>
          </p:cNvSpPr>
          <p:nvPr>
            <p:ph idx="11"/>
          </p:nvPr>
        </p:nvSpPr>
        <p:spPr>
          <a:xfrm>
            <a:off x="617839" y="2067549"/>
            <a:ext cx="10956320" cy="3034677"/>
          </a:xfrm>
          <a:prstGeom prst="rect">
            <a:avLst/>
          </a:prstGeom>
          <a:noFill/>
        </p:spPr>
        <p:txBody>
          <a:bodyPr wrap="square" lIns="91440" tIns="45720" rIns="91440" bIns="45720" numCol="1" anchor="t">
            <a:spAutoFit/>
          </a:bodyPr>
          <a:lstStyle/>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400" b="1" dirty="0">
                <a:solidFill>
                  <a:schemeClr val="accent2"/>
                </a:solidFill>
                <a:latin typeface="Arial" panose="020B0604020202020204"/>
              </a:rPr>
              <a:t>Silence your phone or turn on ‘Do Not Disturb’ before driving to mitigate the temptation to respond to texts or calls.</a:t>
            </a:r>
          </a:p>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400" b="1" dirty="0">
                <a:solidFill>
                  <a:schemeClr val="accent2"/>
                </a:solidFill>
                <a:latin typeface="Arial" panose="020B0604020202020204"/>
              </a:rPr>
              <a:t>Start your navigation before you begin your journey and familiarize yourself with the route.</a:t>
            </a:r>
          </a:p>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400" b="1" dirty="0">
                <a:solidFill>
                  <a:schemeClr val="accent2"/>
                </a:solidFill>
                <a:latin typeface="Arial" panose="020B0604020202020204"/>
              </a:rPr>
              <a:t>Keep your music volume low.</a:t>
            </a:r>
          </a:p>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400" b="1" dirty="0">
                <a:solidFill>
                  <a:schemeClr val="accent2"/>
                </a:solidFill>
                <a:latin typeface="Arial" panose="020B0604020202020204"/>
              </a:rPr>
              <a:t>Place all bags, laptops and personal items out of reach.</a:t>
            </a:r>
            <a:br>
              <a:rPr lang="en-US" sz="2400" b="1" dirty="0">
                <a:solidFill>
                  <a:schemeClr val="accent2"/>
                </a:solidFill>
                <a:latin typeface="Arial" panose="020B0604020202020204"/>
              </a:rPr>
            </a:br>
            <a:endParaRPr lang="en-US" sz="2400" b="1" dirty="0">
              <a:solidFill>
                <a:schemeClr val="accent2"/>
              </a:solidFill>
              <a:latin typeface="Arial" panose="020B0604020202020204"/>
            </a:endParaRPr>
          </a:p>
        </p:txBody>
      </p:sp>
    </p:spTree>
    <p:extLst>
      <p:ext uri="{BB962C8B-B14F-4D97-AF65-F5344CB8AC3E}">
        <p14:creationId xmlns:p14="http://schemas.microsoft.com/office/powerpoint/2010/main" val="3549892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B20397CF-75E1-432D-902C-E2BC7F30489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621842" y="2831196"/>
            <a:ext cx="3059271" cy="2672175"/>
          </a:xfrm>
          <a:prstGeom prst="rect">
            <a:avLst/>
          </a:prstGeom>
        </p:spPr>
      </p:pic>
      <p:pic>
        <p:nvPicPr>
          <p:cNvPr id="12" name="Picture 11">
            <a:extLst>
              <a:ext uri="{FF2B5EF4-FFF2-40B4-BE49-F238E27FC236}">
                <a16:creationId xmlns:a16="http://schemas.microsoft.com/office/drawing/2014/main" id="{ED0E8558-EE89-4725-ABC3-74379746F95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867115" y="2831196"/>
            <a:ext cx="3059271" cy="2653607"/>
          </a:xfrm>
          <a:prstGeom prst="rect">
            <a:avLst/>
          </a:prstGeom>
        </p:spPr>
      </p:pic>
      <p:sp>
        <p:nvSpPr>
          <p:cNvPr id="8" name="Text Placeholder 1">
            <a:extLst>
              <a:ext uri="{FF2B5EF4-FFF2-40B4-BE49-F238E27FC236}">
                <a16:creationId xmlns:a16="http://schemas.microsoft.com/office/drawing/2014/main" id="{8163B08B-B8E4-45CD-A1AE-B0C2B85BE703}"/>
              </a:ext>
            </a:extLst>
          </p:cNvPr>
          <p:cNvSpPr txBox="1">
            <a:spLocks/>
          </p:cNvSpPr>
          <p:nvPr/>
        </p:nvSpPr>
        <p:spPr>
          <a:xfrm>
            <a:off x="305345" y="1373197"/>
            <a:ext cx="5608442" cy="717673"/>
          </a:xfrm>
          <a:prstGeom prst="rect">
            <a:avLst/>
          </a:prstGeom>
        </p:spPr>
        <p:txBody>
          <a:bodyPr anchor="b"/>
          <a:lstStyle>
            <a:lvl1pPr marL="0" indent="0" algn="l" defTabSz="914400" rtl="0" eaLnBrk="1" latinLnBrk="0" hangingPunct="1">
              <a:lnSpc>
                <a:spcPct val="90000"/>
              </a:lnSpc>
              <a:spcBef>
                <a:spcPts val="0"/>
              </a:spcBef>
              <a:buFontTx/>
              <a:buNone/>
              <a:defRPr sz="2000" kern="1200">
                <a:solidFill>
                  <a:schemeClr val="accent1"/>
                </a:solidFill>
                <a:latin typeface="+mn-lt"/>
                <a:ea typeface="+mn-ea"/>
                <a:cs typeface="Arial" panose="020B0604020202020204" pitchFamily="34" charset="0"/>
              </a:defRPr>
            </a:lvl1pPr>
            <a:lvl2pPr marL="34925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2pPr>
            <a:lvl3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3pPr>
            <a:lvl4pPr marL="10350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4pPr>
            <a:lvl5pPr marL="12636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Sync your phone to your car to automatically activate Do Not Disturb/Driving Mode.</a:t>
            </a:r>
          </a:p>
        </p:txBody>
      </p:sp>
      <p:sp>
        <p:nvSpPr>
          <p:cNvPr id="9" name="TextBox 8">
            <a:extLst>
              <a:ext uri="{FF2B5EF4-FFF2-40B4-BE49-F238E27FC236}">
                <a16:creationId xmlns:a16="http://schemas.microsoft.com/office/drawing/2014/main" id="{C90830AE-BDB1-4632-A97D-7605461A1FDD}"/>
              </a:ext>
            </a:extLst>
          </p:cNvPr>
          <p:cNvSpPr txBox="1"/>
          <p:nvPr/>
        </p:nvSpPr>
        <p:spPr>
          <a:xfrm>
            <a:off x="516385" y="2257914"/>
            <a:ext cx="1660124" cy="372863"/>
          </a:xfrm>
          <a:prstGeom prst="rect">
            <a:avLst/>
          </a:prstGeom>
          <a:noFill/>
        </p:spPr>
        <p:txBody>
          <a:bodyPr wrap="square" rtlCol="0">
            <a:noAutofit/>
          </a:bodyPr>
          <a:lstStyle/>
          <a:p>
            <a:pPr algn="l"/>
            <a:r>
              <a:rPr lang="en-US" sz="2400" b="1" dirty="0">
                <a:solidFill>
                  <a:schemeClr val="accent5"/>
                </a:solidFill>
              </a:rPr>
              <a:t>iPhone: </a:t>
            </a:r>
          </a:p>
        </p:txBody>
      </p:sp>
      <p:sp>
        <p:nvSpPr>
          <p:cNvPr id="10" name="TextBox 9">
            <a:extLst>
              <a:ext uri="{FF2B5EF4-FFF2-40B4-BE49-F238E27FC236}">
                <a16:creationId xmlns:a16="http://schemas.microsoft.com/office/drawing/2014/main" id="{C7824711-F1EB-4A28-BEF9-47B2B0237894}"/>
              </a:ext>
            </a:extLst>
          </p:cNvPr>
          <p:cNvSpPr txBox="1"/>
          <p:nvPr/>
        </p:nvSpPr>
        <p:spPr>
          <a:xfrm>
            <a:off x="173740" y="2797821"/>
            <a:ext cx="5295243" cy="3642023"/>
          </a:xfrm>
          <a:prstGeom prst="rect">
            <a:avLst/>
          </a:prstGeom>
          <a:noFill/>
        </p:spPr>
        <p:txBody>
          <a:bodyPr wrap="square" lIns="91440" tIns="45720" rIns="91440" bIns="45720" numCol="1" anchor="t">
            <a:spAutoFit/>
          </a:bodyPr>
          <a:lstStyle/>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000" dirty="0">
                <a:latin typeface="Arial" panose="020B0604020202020204"/>
              </a:rPr>
              <a:t>If you do not have this feature set up yet, go to </a:t>
            </a:r>
            <a:r>
              <a:rPr lang="en-US" sz="2000" b="1" dirty="0">
                <a:solidFill>
                  <a:schemeClr val="accent5"/>
                </a:solidFill>
                <a:latin typeface="Arial" panose="020B0604020202020204"/>
              </a:rPr>
              <a:t>Settings &gt; Focus</a:t>
            </a:r>
            <a:r>
              <a:rPr lang="en-US" sz="2000" dirty="0">
                <a:latin typeface="Arial" panose="020B0604020202020204"/>
              </a:rPr>
              <a:t>, tap the </a:t>
            </a:r>
            <a:r>
              <a:rPr lang="en-US" sz="2000" b="1" dirty="0">
                <a:solidFill>
                  <a:schemeClr val="accent5"/>
                </a:solidFill>
                <a:latin typeface="Arial" panose="020B0604020202020204"/>
              </a:rPr>
              <a:t>Add (+)</a:t>
            </a:r>
            <a:r>
              <a:rPr lang="en-US" sz="2000" dirty="0">
                <a:latin typeface="Arial" panose="020B0604020202020204"/>
              </a:rPr>
              <a:t> button in the top right corner, then tap </a:t>
            </a:r>
            <a:r>
              <a:rPr lang="en-US" sz="2000" b="1" dirty="0">
                <a:solidFill>
                  <a:schemeClr val="accent5"/>
                </a:solidFill>
                <a:latin typeface="Arial" panose="020B0604020202020204"/>
              </a:rPr>
              <a:t>Driving</a:t>
            </a:r>
            <a:r>
              <a:rPr lang="en-US" sz="2000" dirty="0">
                <a:latin typeface="Arial" panose="020B0604020202020204"/>
              </a:rPr>
              <a:t>. </a:t>
            </a:r>
          </a:p>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000" dirty="0">
                <a:latin typeface="Arial" panose="020B0604020202020204"/>
              </a:rPr>
              <a:t>Tap </a:t>
            </a:r>
            <a:r>
              <a:rPr lang="en-US" sz="2000" b="1" dirty="0">
                <a:solidFill>
                  <a:schemeClr val="accent5"/>
                </a:solidFill>
                <a:latin typeface="Arial" panose="020B0604020202020204"/>
              </a:rPr>
              <a:t>Customize Focus</a:t>
            </a:r>
            <a:r>
              <a:rPr lang="en-US" sz="2000" dirty="0">
                <a:latin typeface="Arial" panose="020B0604020202020204"/>
              </a:rPr>
              <a:t> and follow on screen instructions.</a:t>
            </a:r>
          </a:p>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000" dirty="0">
                <a:latin typeface="Arial" panose="020B0604020202020204"/>
              </a:rPr>
              <a:t>To turn on Drive Focus automatically, </a:t>
            </a:r>
            <a:r>
              <a:rPr lang="en-US" sz="2000" b="1" dirty="0">
                <a:solidFill>
                  <a:schemeClr val="accent5"/>
                </a:solidFill>
                <a:latin typeface="Arial" panose="020B0604020202020204"/>
              </a:rPr>
              <a:t>Settings &gt; Focus &gt; Driving &gt; While Driving </a:t>
            </a:r>
            <a:r>
              <a:rPr lang="en-US" sz="2000" dirty="0">
                <a:latin typeface="Arial" panose="020B0604020202020204"/>
              </a:rPr>
              <a:t>and tap </a:t>
            </a:r>
            <a:r>
              <a:rPr lang="en-US" sz="2000" b="1" dirty="0">
                <a:solidFill>
                  <a:schemeClr val="accent5"/>
                </a:solidFill>
                <a:latin typeface="Arial" panose="020B0604020202020204"/>
              </a:rPr>
              <a:t>Automatically</a:t>
            </a:r>
            <a:r>
              <a:rPr lang="en-US" sz="2000" dirty="0">
                <a:latin typeface="Arial" panose="020B0604020202020204"/>
              </a:rPr>
              <a:t>.</a:t>
            </a:r>
            <a:br>
              <a:rPr lang="en-US" sz="2400" b="1" dirty="0">
                <a:solidFill>
                  <a:schemeClr val="accent2"/>
                </a:solidFill>
                <a:latin typeface="Arial" panose="020B0604020202020204"/>
              </a:rPr>
            </a:br>
            <a:endParaRPr lang="en-US" sz="2400" b="1" dirty="0">
              <a:solidFill>
                <a:schemeClr val="accent2"/>
              </a:solidFill>
              <a:latin typeface="Arial" panose="020B0604020202020204"/>
            </a:endParaRPr>
          </a:p>
        </p:txBody>
      </p:sp>
    </p:spTree>
    <p:extLst>
      <p:ext uri="{BB962C8B-B14F-4D97-AF65-F5344CB8AC3E}">
        <p14:creationId xmlns:p14="http://schemas.microsoft.com/office/powerpoint/2010/main" val="33221354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5FC65C-8F11-4822-A933-7ED6FB1670F5}"/>
              </a:ext>
            </a:extLst>
          </p:cNvPr>
          <p:cNvSpPr>
            <a:spLocks noGrp="1"/>
          </p:cNvSpPr>
          <p:nvPr>
            <p:ph type="body" sz="quarter" idx="10"/>
          </p:nvPr>
        </p:nvSpPr>
        <p:spPr>
          <a:xfrm>
            <a:off x="302680" y="1152524"/>
            <a:ext cx="5830391" cy="938345"/>
          </a:xfrm>
        </p:spPr>
        <p:txBody>
          <a:bodyPr/>
          <a:lstStyle/>
          <a:p>
            <a:r>
              <a:rPr lang="en-US" dirty="0"/>
              <a:t>Sync your phone to your car to automatically activate Do Not Disturb/Driving Mode.</a:t>
            </a:r>
          </a:p>
        </p:txBody>
      </p:sp>
      <p:sp>
        <p:nvSpPr>
          <p:cNvPr id="8" name="TextBox 7">
            <a:extLst>
              <a:ext uri="{FF2B5EF4-FFF2-40B4-BE49-F238E27FC236}">
                <a16:creationId xmlns:a16="http://schemas.microsoft.com/office/drawing/2014/main" id="{DDEFF1BC-1074-41BA-9447-6C3FC169DC90}"/>
              </a:ext>
            </a:extLst>
          </p:cNvPr>
          <p:cNvSpPr txBox="1"/>
          <p:nvPr/>
        </p:nvSpPr>
        <p:spPr>
          <a:xfrm>
            <a:off x="516385" y="2257914"/>
            <a:ext cx="1660124" cy="372863"/>
          </a:xfrm>
          <a:prstGeom prst="rect">
            <a:avLst/>
          </a:prstGeom>
          <a:noFill/>
        </p:spPr>
        <p:txBody>
          <a:bodyPr wrap="square" rtlCol="0">
            <a:noAutofit/>
          </a:bodyPr>
          <a:lstStyle/>
          <a:p>
            <a:pPr algn="l"/>
            <a:r>
              <a:rPr lang="en-US" sz="2400" b="1" dirty="0">
                <a:solidFill>
                  <a:schemeClr val="accent5"/>
                </a:solidFill>
              </a:rPr>
              <a:t>Android:</a:t>
            </a:r>
          </a:p>
        </p:txBody>
      </p:sp>
      <p:sp>
        <p:nvSpPr>
          <p:cNvPr id="9" name="TextBox 8">
            <a:extLst>
              <a:ext uri="{FF2B5EF4-FFF2-40B4-BE49-F238E27FC236}">
                <a16:creationId xmlns:a16="http://schemas.microsoft.com/office/drawing/2014/main" id="{3C143D3A-D1E0-4D2D-A214-F29DCF661303}"/>
              </a:ext>
            </a:extLst>
          </p:cNvPr>
          <p:cNvSpPr txBox="1"/>
          <p:nvPr/>
        </p:nvSpPr>
        <p:spPr>
          <a:xfrm>
            <a:off x="173740" y="2797821"/>
            <a:ext cx="5295243" cy="3949799"/>
          </a:xfrm>
          <a:prstGeom prst="rect">
            <a:avLst/>
          </a:prstGeom>
          <a:noFill/>
        </p:spPr>
        <p:txBody>
          <a:bodyPr wrap="square" lIns="91440" tIns="45720" rIns="91440" bIns="45720" numCol="1" anchor="t">
            <a:spAutoFit/>
          </a:bodyPr>
          <a:lstStyle/>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000" dirty="0">
                <a:latin typeface="Arial" panose="020B0604020202020204"/>
              </a:rPr>
              <a:t>Head to </a:t>
            </a:r>
            <a:r>
              <a:rPr lang="en-US" sz="2000" b="1" dirty="0">
                <a:solidFill>
                  <a:schemeClr val="accent5"/>
                </a:solidFill>
                <a:latin typeface="Arial" panose="020B0604020202020204"/>
              </a:rPr>
              <a:t>Settings &gt; Google &gt; Settings for Google Apps &gt; Search, Assistant &amp; Voice &gt; Google Assistant</a:t>
            </a:r>
            <a:r>
              <a:rPr lang="en-US" sz="2000" dirty="0">
                <a:latin typeface="Arial" panose="020B0604020202020204"/>
              </a:rPr>
              <a:t>. </a:t>
            </a:r>
          </a:p>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000" dirty="0">
                <a:latin typeface="Arial" panose="020B0604020202020204"/>
              </a:rPr>
              <a:t>Find </a:t>
            </a:r>
            <a:r>
              <a:rPr lang="en-US" sz="2000" b="1" dirty="0">
                <a:solidFill>
                  <a:schemeClr val="accent5"/>
                </a:solidFill>
                <a:latin typeface="Arial" panose="020B0604020202020204"/>
              </a:rPr>
              <a:t>Transportation &gt; Driving Mode</a:t>
            </a:r>
            <a:r>
              <a:rPr lang="en-US" sz="2000" dirty="0">
                <a:latin typeface="Arial" panose="020B0604020202020204"/>
              </a:rPr>
              <a:t>.</a:t>
            </a:r>
          </a:p>
          <a:p>
            <a:pPr marL="457200" marR="0" lvl="0" indent="-457200" algn="l" defTabSz="914400" rtl="0" eaLnBrk="1" fontAlgn="auto" latinLnBrk="0" hangingPunct="1">
              <a:spcBef>
                <a:spcPts val="1000"/>
              </a:spcBef>
              <a:spcAft>
                <a:spcPts val="600"/>
              </a:spcAft>
              <a:buClr>
                <a:schemeClr val="accent5"/>
              </a:buClr>
              <a:buSzTx/>
              <a:buFont typeface="Wingdings 3" panose="05040102010807070707" pitchFamily="18" charset="2"/>
              <a:buChar char=""/>
              <a:tabLst/>
              <a:defRPr/>
            </a:pPr>
            <a:r>
              <a:rPr lang="en-US" sz="2000" dirty="0">
                <a:latin typeface="Arial" panose="020B0604020202020204"/>
              </a:rPr>
              <a:t>You can now customize the Driving Mode feature with a variety of options. Choosing ‘Launch Driving Mode’ on your Android phone when connected to your car’s Bluetooth is a recommended Safe Driving best practice. </a:t>
            </a:r>
            <a:br>
              <a:rPr lang="en-US" sz="2400" b="1" dirty="0">
                <a:solidFill>
                  <a:schemeClr val="accent2"/>
                </a:solidFill>
                <a:latin typeface="Arial" panose="020B0604020202020204"/>
              </a:rPr>
            </a:br>
            <a:endParaRPr lang="en-US" sz="2400" b="1" dirty="0">
              <a:solidFill>
                <a:schemeClr val="accent2"/>
              </a:solidFill>
              <a:latin typeface="Arial" panose="020B0604020202020204"/>
            </a:endParaRPr>
          </a:p>
        </p:txBody>
      </p:sp>
      <p:pic>
        <p:nvPicPr>
          <p:cNvPr id="3" name="Picture 2">
            <a:extLst>
              <a:ext uri="{FF2B5EF4-FFF2-40B4-BE49-F238E27FC236}">
                <a16:creationId xmlns:a16="http://schemas.microsoft.com/office/drawing/2014/main" id="{6656C883-A1A6-46F6-BCC5-3ACC6191EDA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621842" y="2850083"/>
            <a:ext cx="3059271" cy="2576664"/>
          </a:xfrm>
          <a:prstGeom prst="rect">
            <a:avLst/>
          </a:prstGeom>
        </p:spPr>
      </p:pic>
      <p:grpSp>
        <p:nvGrpSpPr>
          <p:cNvPr id="5" name="Group 4">
            <a:extLst>
              <a:ext uri="{FF2B5EF4-FFF2-40B4-BE49-F238E27FC236}">
                <a16:creationId xmlns:a16="http://schemas.microsoft.com/office/drawing/2014/main" id="{4A5DC7ED-D655-4DC5-84A1-2BEE3CE94AFC}"/>
              </a:ext>
            </a:extLst>
          </p:cNvPr>
          <p:cNvGrpSpPr/>
          <p:nvPr/>
        </p:nvGrpSpPr>
        <p:grpSpPr>
          <a:xfrm>
            <a:off x="8867115" y="2850083"/>
            <a:ext cx="3059270" cy="3016310"/>
            <a:chOff x="7963272" y="3835153"/>
            <a:chExt cx="2976600" cy="2934801"/>
          </a:xfrm>
        </p:grpSpPr>
        <p:pic>
          <p:nvPicPr>
            <p:cNvPr id="4" name="Picture 3">
              <a:extLst>
                <a:ext uri="{FF2B5EF4-FFF2-40B4-BE49-F238E27FC236}">
                  <a16:creationId xmlns:a16="http://schemas.microsoft.com/office/drawing/2014/main" id="{B7F6C1CF-95A1-4E1A-9AD3-E59E5D3636A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963272" y="3835153"/>
              <a:ext cx="2976600" cy="2934801"/>
            </a:xfrm>
            <a:prstGeom prst="rect">
              <a:avLst/>
            </a:prstGeom>
          </p:spPr>
        </p:pic>
        <p:pic>
          <p:nvPicPr>
            <p:cNvPr id="7" name="Picture 6">
              <a:extLst>
                <a:ext uri="{FF2B5EF4-FFF2-40B4-BE49-F238E27FC236}">
                  <a16:creationId xmlns:a16="http://schemas.microsoft.com/office/drawing/2014/main" id="{1383D594-C60D-4AA1-A2F1-8E728A86A88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8741185" y="5660456"/>
              <a:ext cx="294968" cy="215955"/>
            </a:xfrm>
            <a:prstGeom prst="rect">
              <a:avLst/>
            </a:prstGeom>
          </p:spPr>
        </p:pic>
        <p:pic>
          <p:nvPicPr>
            <p:cNvPr id="10" name="Picture 9">
              <a:extLst>
                <a:ext uri="{FF2B5EF4-FFF2-40B4-BE49-F238E27FC236}">
                  <a16:creationId xmlns:a16="http://schemas.microsoft.com/office/drawing/2014/main" id="{09BB4565-B50C-4006-AD7D-E08D5F6329C0}"/>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8757961" y="5980936"/>
              <a:ext cx="294969" cy="314325"/>
            </a:xfrm>
            <a:prstGeom prst="rect">
              <a:avLst/>
            </a:prstGeom>
          </p:spPr>
        </p:pic>
      </p:grpSp>
    </p:spTree>
    <p:extLst>
      <p:ext uri="{BB962C8B-B14F-4D97-AF65-F5344CB8AC3E}">
        <p14:creationId xmlns:p14="http://schemas.microsoft.com/office/powerpoint/2010/main" val="1622350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00F430-551D-402B-AF6B-59CE7CAF57C7}"/>
              </a:ext>
            </a:extLst>
          </p:cNvPr>
          <p:cNvSpPr>
            <a:spLocks noGrp="1"/>
          </p:cNvSpPr>
          <p:nvPr>
            <p:ph type="body" sz="quarter" idx="10"/>
          </p:nvPr>
        </p:nvSpPr>
        <p:spPr/>
        <p:txBody>
          <a:bodyPr/>
          <a:lstStyle/>
          <a:p>
            <a:r>
              <a:rPr lang="en-US" dirty="0"/>
              <a:t>Additional links and resources on driving safety.</a:t>
            </a:r>
          </a:p>
        </p:txBody>
      </p:sp>
      <p:sp>
        <p:nvSpPr>
          <p:cNvPr id="4" name="Content Placeholder 3">
            <a:extLst>
              <a:ext uri="{FF2B5EF4-FFF2-40B4-BE49-F238E27FC236}">
                <a16:creationId xmlns:a16="http://schemas.microsoft.com/office/drawing/2014/main" id="{F1758418-65FE-4DD8-96A2-A11A080DF989}"/>
              </a:ext>
            </a:extLst>
          </p:cNvPr>
          <p:cNvSpPr txBox="1">
            <a:spLocks/>
          </p:cNvSpPr>
          <p:nvPr/>
        </p:nvSpPr>
        <p:spPr>
          <a:xfrm>
            <a:off x="520212" y="2257502"/>
            <a:ext cx="11305204" cy="3650230"/>
          </a:xfrm>
          <a:prstGeom prst="rect">
            <a:avLst/>
          </a:prstGeom>
          <a:noFill/>
        </p:spPr>
        <p:txBody>
          <a:bodyPr wrap="square" lIns="91440" tIns="45720" rIns="91440" bIns="45720" numCol="1" anchor="t">
            <a:spAutoFit/>
          </a:bodyPr>
          <a:lstStyle>
            <a:lvl1pPr marL="0" indent="0" algn="l" defTabSz="914400" rtl="0" eaLnBrk="1" latinLnBrk="0" hangingPunct="1">
              <a:lnSpc>
                <a:spcPct val="90000"/>
              </a:lnSpc>
              <a:spcBef>
                <a:spcPts val="1000"/>
              </a:spcBef>
              <a:buFontTx/>
              <a:buNone/>
              <a:defRPr sz="1800" kern="1200">
                <a:solidFill>
                  <a:schemeClr val="tx1"/>
                </a:solidFill>
                <a:latin typeface="+mn-lt"/>
                <a:ea typeface="+mn-ea"/>
                <a:cs typeface="Arial" panose="020B0604020202020204" pitchFamily="34" charset="0"/>
              </a:defRPr>
            </a:lvl1pPr>
            <a:lvl2pPr marL="34925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2pPr>
            <a:lvl3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3pPr>
            <a:lvl4pPr marL="10350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4pPr>
            <a:lvl5pPr marL="126365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Aft>
                <a:spcPts val="600"/>
              </a:spcAft>
              <a:buClr>
                <a:schemeClr val="accent5"/>
              </a:buClr>
              <a:buFont typeface="Wingdings 3" panose="05040102010807070707" pitchFamily="18" charset="2"/>
              <a:buChar char=""/>
              <a:defRPr/>
            </a:pPr>
            <a:r>
              <a:rPr lang="en-US" sz="2400" b="1" dirty="0">
                <a:solidFill>
                  <a:schemeClr val="accent2"/>
                </a:solidFill>
                <a:latin typeface="Arial" panose="020B0604020202020204"/>
                <a:hlinkClick r:id="rId2"/>
              </a:rPr>
              <a:t>safe2save</a:t>
            </a:r>
            <a:r>
              <a:rPr lang="en-US" sz="2400" b="1" dirty="0">
                <a:solidFill>
                  <a:schemeClr val="accent2"/>
                </a:solidFill>
                <a:latin typeface="Arial" panose="020B0604020202020204"/>
              </a:rPr>
              <a:t> </a:t>
            </a:r>
            <a:r>
              <a:rPr lang="en-US" sz="2400" dirty="0">
                <a:latin typeface="Arial" panose="020B0604020202020204"/>
              </a:rPr>
              <a:t>- get points for safe driving and redeem them at a variety of places.</a:t>
            </a:r>
          </a:p>
          <a:p>
            <a:pPr marL="457200" indent="-457200">
              <a:spcAft>
                <a:spcPts val="600"/>
              </a:spcAft>
              <a:buClr>
                <a:schemeClr val="accent5"/>
              </a:buClr>
              <a:buFont typeface="Wingdings 3" panose="05040102010807070707" pitchFamily="18" charset="2"/>
              <a:buChar char=""/>
              <a:defRPr/>
            </a:pPr>
            <a:endParaRPr lang="en-US" sz="2400" dirty="0">
              <a:latin typeface="Arial" panose="020B0604020202020204"/>
            </a:endParaRPr>
          </a:p>
          <a:p>
            <a:pPr marL="457200" indent="-457200">
              <a:spcAft>
                <a:spcPts val="600"/>
              </a:spcAft>
              <a:buClr>
                <a:schemeClr val="accent5"/>
              </a:buClr>
              <a:buFont typeface="Wingdings 3" panose="05040102010807070707" pitchFamily="18" charset="2"/>
              <a:buChar char=""/>
              <a:defRPr/>
            </a:pPr>
            <a:r>
              <a:rPr lang="en-US" sz="2400" b="1" dirty="0">
                <a:solidFill>
                  <a:schemeClr val="accent2"/>
                </a:solidFill>
                <a:latin typeface="Arial" panose="020B0604020202020204"/>
                <a:hlinkClick r:id="rId3"/>
              </a:rPr>
              <a:t>motus</a:t>
            </a:r>
            <a:r>
              <a:rPr lang="en-US" sz="2400" b="1" dirty="0">
                <a:solidFill>
                  <a:schemeClr val="accent2"/>
                </a:solidFill>
                <a:latin typeface="Arial" panose="020B0604020202020204"/>
              </a:rPr>
              <a:t> </a:t>
            </a:r>
            <a:r>
              <a:rPr lang="en-US" sz="2400" dirty="0">
                <a:latin typeface="Arial" panose="020B0604020202020204"/>
              </a:rPr>
              <a:t>- a safety solution for mobile workers on the road.</a:t>
            </a:r>
          </a:p>
          <a:p>
            <a:pPr marL="457200" indent="-457200">
              <a:spcAft>
                <a:spcPts val="600"/>
              </a:spcAft>
              <a:buClr>
                <a:schemeClr val="accent5"/>
              </a:buClr>
              <a:buFont typeface="Wingdings 3" panose="05040102010807070707" pitchFamily="18" charset="2"/>
              <a:buChar char=""/>
              <a:defRPr/>
            </a:pPr>
            <a:endParaRPr lang="en-US" sz="2400" dirty="0">
              <a:latin typeface="Arial" panose="020B0604020202020204"/>
            </a:endParaRPr>
          </a:p>
          <a:p>
            <a:pPr marL="457200" indent="-457200">
              <a:spcAft>
                <a:spcPts val="600"/>
              </a:spcAft>
              <a:buClr>
                <a:schemeClr val="accent5"/>
              </a:buClr>
              <a:buFont typeface="Wingdings 3" panose="05040102010807070707" pitchFamily="18" charset="2"/>
              <a:buChar char=""/>
              <a:defRPr/>
            </a:pPr>
            <a:r>
              <a:rPr lang="en-US" sz="2400" b="1" dirty="0" err="1">
                <a:solidFill>
                  <a:schemeClr val="accent2"/>
                </a:solidFill>
                <a:latin typeface="Arial" panose="020B0604020202020204"/>
                <a:hlinkClick r:id="rId4"/>
              </a:rPr>
              <a:t>zendrive</a:t>
            </a:r>
            <a:r>
              <a:rPr lang="en-US" sz="2400" b="1" dirty="0">
                <a:solidFill>
                  <a:schemeClr val="accent2"/>
                </a:solidFill>
                <a:latin typeface="Arial" panose="020B0604020202020204"/>
              </a:rPr>
              <a:t> </a:t>
            </a:r>
            <a:r>
              <a:rPr lang="en-US" sz="2400" dirty="0">
                <a:latin typeface="Arial" panose="020B0604020202020204"/>
              </a:rPr>
              <a:t>- personalized safe driving data that can earn you rewards.</a:t>
            </a:r>
          </a:p>
          <a:p>
            <a:pPr marL="457200" indent="-457200">
              <a:spcAft>
                <a:spcPts val="600"/>
              </a:spcAft>
              <a:buClr>
                <a:schemeClr val="accent5"/>
              </a:buClr>
              <a:buFont typeface="Wingdings 3" panose="05040102010807070707" pitchFamily="18" charset="2"/>
              <a:buChar char=""/>
              <a:defRPr/>
            </a:pPr>
            <a:endParaRPr lang="en-US" sz="2400" b="1" dirty="0">
              <a:solidFill>
                <a:schemeClr val="accent2"/>
              </a:solidFill>
              <a:latin typeface="Arial" panose="020B0604020202020204"/>
            </a:endParaRPr>
          </a:p>
          <a:p>
            <a:pPr marL="457200" indent="-457200">
              <a:spcAft>
                <a:spcPts val="600"/>
              </a:spcAft>
              <a:buClr>
                <a:schemeClr val="accent5"/>
              </a:buClr>
              <a:buFont typeface="Wingdings 3" panose="05040102010807070707" pitchFamily="18" charset="2"/>
              <a:buChar char=""/>
              <a:defRPr/>
            </a:pPr>
            <a:r>
              <a:rPr lang="en-US" sz="2400" b="1" dirty="0">
                <a:solidFill>
                  <a:srgbClr val="0563C1"/>
                </a:solidFill>
                <a:effectLst/>
                <a:latin typeface="+mj-lt"/>
                <a:ea typeface="Calibri" panose="020F0502020204030204" pitchFamily="34" charset="0"/>
                <a:hlinkClick r:id="rId5"/>
              </a:rPr>
              <a:t>https://www.kaileemillsfoundation.org/</a:t>
            </a:r>
            <a:r>
              <a:rPr lang="en-US" sz="2400" b="1" dirty="0">
                <a:solidFill>
                  <a:srgbClr val="0563C1"/>
                </a:solidFill>
                <a:effectLst/>
                <a:latin typeface="+mj-lt"/>
                <a:ea typeface="Calibri" panose="020F0502020204030204" pitchFamily="34" charset="0"/>
              </a:rPr>
              <a:t> </a:t>
            </a:r>
            <a:r>
              <a:rPr lang="en-US" sz="2400" dirty="0">
                <a:latin typeface="Arial" panose="020B0604020202020204"/>
              </a:rPr>
              <a:t>- get involved and drive awareness</a:t>
            </a:r>
            <a:endParaRPr lang="en-US" sz="2400" b="1" dirty="0">
              <a:solidFill>
                <a:schemeClr val="accent2"/>
              </a:solidFill>
              <a:latin typeface="+mj-lt"/>
            </a:endParaRPr>
          </a:p>
        </p:txBody>
      </p:sp>
    </p:spTree>
    <p:extLst>
      <p:ext uri="{BB962C8B-B14F-4D97-AF65-F5344CB8AC3E}">
        <p14:creationId xmlns:p14="http://schemas.microsoft.com/office/powerpoint/2010/main" val="3388281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H&amp;P Template">
  <a:themeElements>
    <a:clrScheme name="Custom 2">
      <a:dk1>
        <a:srgbClr val="646464"/>
      </a:dk1>
      <a:lt1>
        <a:srgbClr val="FFFFFF"/>
      </a:lt1>
      <a:dk2>
        <a:srgbClr val="172843"/>
      </a:dk2>
      <a:lt2>
        <a:srgbClr val="C8C8C8"/>
      </a:lt2>
      <a:accent1>
        <a:srgbClr val="2B5597"/>
      </a:accent1>
      <a:accent2>
        <a:srgbClr val="002D72"/>
      </a:accent2>
      <a:accent3>
        <a:srgbClr val="172843"/>
      </a:accent3>
      <a:accent4>
        <a:srgbClr val="000000"/>
      </a:accent4>
      <a:accent5>
        <a:srgbClr val="00B2E3"/>
      </a:accent5>
      <a:accent6>
        <a:srgbClr val="CE0E2D"/>
      </a:accent6>
      <a:hlink>
        <a:srgbClr val="00B2E3"/>
      </a:hlink>
      <a:folHlink>
        <a:srgbClr val="CE0E2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noAutofit/>
      </a:bodyPr>
      <a:lstStyle>
        <a:defPPr algn="l">
          <a:defRPr sz="2000"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7748</TotalTime>
  <Words>372</Words>
  <Application>Microsoft Office PowerPoint</Application>
  <PresentationFormat>Widescreen</PresentationFormat>
  <Paragraphs>30</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Wingdings 3</vt:lpstr>
      <vt:lpstr>H&amp;P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Helmerich and Payne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McHenry</dc:creator>
  <cp:lastModifiedBy>Ali Blasi</cp:lastModifiedBy>
  <cp:revision>18</cp:revision>
  <dcterms:created xsi:type="dcterms:W3CDTF">2024-03-27T14:20:12Z</dcterms:created>
  <dcterms:modified xsi:type="dcterms:W3CDTF">2024-04-09T14:04:35Z</dcterms:modified>
</cp:coreProperties>
</file>